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4"/>
  </p:notesMasterIdLst>
  <p:sldIdLst>
    <p:sldId id="260" r:id="rId2"/>
    <p:sldId id="343" r:id="rId3"/>
    <p:sldId id="293" r:id="rId4"/>
    <p:sldId id="304" r:id="rId5"/>
    <p:sldId id="303" r:id="rId6"/>
    <p:sldId id="305" r:id="rId7"/>
    <p:sldId id="307" r:id="rId8"/>
    <p:sldId id="301" r:id="rId9"/>
    <p:sldId id="329" r:id="rId10"/>
    <p:sldId id="309" r:id="rId11"/>
    <p:sldId id="310" r:id="rId12"/>
    <p:sldId id="323" r:id="rId13"/>
    <p:sldId id="330" r:id="rId14"/>
    <p:sldId id="311" r:id="rId15"/>
    <p:sldId id="312" r:id="rId16"/>
    <p:sldId id="319" r:id="rId17"/>
    <p:sldId id="313" r:id="rId18"/>
    <p:sldId id="314" r:id="rId19"/>
    <p:sldId id="315" r:id="rId20"/>
    <p:sldId id="342" r:id="rId21"/>
    <p:sldId id="344" r:id="rId22"/>
    <p:sldId id="318" r:id="rId23"/>
    <p:sldId id="332" r:id="rId24"/>
    <p:sldId id="331" r:id="rId25"/>
    <p:sldId id="333" r:id="rId26"/>
    <p:sldId id="317" r:id="rId27"/>
    <p:sldId id="338" r:id="rId28"/>
    <p:sldId id="327" r:id="rId29"/>
    <p:sldId id="337" r:id="rId30"/>
    <p:sldId id="336" r:id="rId31"/>
    <p:sldId id="335" r:id="rId32"/>
    <p:sldId id="308" r:id="rId33"/>
    <p:sldId id="339" r:id="rId34"/>
    <p:sldId id="320" r:id="rId35"/>
    <p:sldId id="341" r:id="rId36"/>
    <p:sldId id="340" r:id="rId37"/>
    <p:sldId id="325" r:id="rId38"/>
    <p:sldId id="326" r:id="rId39"/>
    <p:sldId id="261" r:id="rId40"/>
    <p:sldId id="328" r:id="rId41"/>
    <p:sldId id="321" r:id="rId42"/>
    <p:sldId id="316" r:id="rId43"/>
  </p:sldIdLst>
  <p:sldSz cx="9144000" cy="6858000" type="screen4x3"/>
  <p:notesSz cx="7099300" cy="10234613"/>
  <p:embeddedFontLst>
    <p:embeddedFont>
      <p:font typeface="Aharoni" panose="02010803020104030203" pitchFamily="2" charset="-79"/>
      <p:bold r:id="rId45"/>
    </p:embeddedFont>
    <p:embeddedFont>
      <p:font typeface="Calibri" panose="020F0502020204030204" pitchFamily="34" charset="0"/>
      <p:regular r:id="rId46"/>
      <p:bold r:id="rId47"/>
      <p:italic r:id="rId48"/>
      <p:boldItalic r:id="rId49"/>
    </p:embeddedFont>
    <p:embeddedFont>
      <p:font typeface="BankGothic Lt BT" panose="020B0607020203060204" pitchFamily="34" charset="0"/>
      <p:regular r:id="rId50"/>
    </p:embeddedFont>
    <p:embeddedFont>
      <p:font typeface="Dotum" panose="020B0600000101010101" pitchFamily="34" charset="-127"/>
      <p:regular r:id="rId51"/>
    </p:embeddedFont>
    <p:embeddedFont>
      <p:font typeface="Dosis" panose="02010503020202060003" pitchFamily="2" charset="0"/>
      <p:regular r:id="rId52"/>
      <p:bold r:id="rId53"/>
    </p:embeddedFont>
    <p:embeddedFont>
      <p:font typeface="Calibri Light" panose="020F0302020204030204" pitchFamily="34" charset="0"/>
      <p:regular r:id="rId54"/>
      <p:italic r:id="rId55"/>
    </p:embeddedFont>
    <p:embeddedFont>
      <p:font typeface="Lao UI" panose="020B0502040204020203" pitchFamily="34" charset="0"/>
      <p:regular r:id="rId56"/>
      <p:bold r:id="rId5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2E42"/>
    <a:srgbClr val="E83B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97175" autoAdjust="0"/>
  </p:normalViewPr>
  <p:slideViewPr>
    <p:cSldViewPr>
      <p:cViewPr>
        <p:scale>
          <a:sx n="75" d="100"/>
          <a:sy n="75" d="100"/>
        </p:scale>
        <p:origin x="-1734" y="-348"/>
      </p:cViewPr>
      <p:guideLst>
        <p:guide orient="horz" pos="2160"/>
        <p:guide pos="2880"/>
      </p:guideLst>
    </p:cSldViewPr>
  </p:slideViewPr>
  <p:outlineViewPr>
    <p:cViewPr>
      <p:scale>
        <a:sx n="33" d="100"/>
        <a:sy n="33" d="100"/>
      </p:scale>
      <p:origin x="0" y="0"/>
    </p:cViewPr>
  </p:outlin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nl-BE"/>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5BAFE42A-0C38-4B57-BB11-7586F5039871}" type="datetimeFigureOut">
              <a:rPr lang="nl-BE" smtClean="0"/>
              <a:t>16/05/2018</a:t>
            </a:fld>
            <a:endParaRPr lang="nl-BE"/>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nl-BE"/>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nl-BE"/>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AF444268-906D-4957-BA7E-08B69F27D2C6}" type="slidenum">
              <a:rPr lang="nl-BE" smtClean="0"/>
              <a:t>‹N°›</a:t>
            </a:fld>
            <a:endParaRPr lang="nl-BE"/>
          </a:p>
        </p:txBody>
      </p:sp>
    </p:spTree>
    <p:extLst>
      <p:ext uri="{BB962C8B-B14F-4D97-AF65-F5344CB8AC3E}">
        <p14:creationId xmlns:p14="http://schemas.microsoft.com/office/powerpoint/2010/main" val="291670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nl-BE" dirty="0"/>
          </a:p>
        </p:txBody>
      </p:sp>
      <p:sp>
        <p:nvSpPr>
          <p:cNvPr id="4" name="Espace réservé du numéro de diapositive 3"/>
          <p:cNvSpPr>
            <a:spLocks noGrp="1"/>
          </p:cNvSpPr>
          <p:nvPr>
            <p:ph type="sldNum" sz="quarter" idx="10"/>
          </p:nvPr>
        </p:nvSpPr>
        <p:spPr/>
        <p:txBody>
          <a:bodyPr/>
          <a:lstStyle/>
          <a:p>
            <a:fld id="{AF444268-906D-4957-BA7E-08B69F27D2C6}" type="slidenum">
              <a:rPr lang="nl-BE" smtClean="0"/>
              <a:t>1</a:t>
            </a:fld>
            <a:endParaRPr lang="nl-BE"/>
          </a:p>
        </p:txBody>
      </p:sp>
    </p:spTree>
    <p:extLst>
      <p:ext uri="{BB962C8B-B14F-4D97-AF65-F5344CB8AC3E}">
        <p14:creationId xmlns:p14="http://schemas.microsoft.com/office/powerpoint/2010/main" val="3615639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nl-BE" dirty="0" smtClean="0"/>
              <a:t>Ex : W2015</a:t>
            </a:r>
            <a:endParaRPr lang="nl-BE" dirty="0"/>
          </a:p>
        </p:txBody>
      </p:sp>
      <p:sp>
        <p:nvSpPr>
          <p:cNvPr id="4" name="Espace réservé du numéro de diapositive 3"/>
          <p:cNvSpPr>
            <a:spLocks noGrp="1"/>
          </p:cNvSpPr>
          <p:nvPr>
            <p:ph type="sldNum" sz="quarter" idx="10"/>
          </p:nvPr>
        </p:nvSpPr>
        <p:spPr/>
        <p:txBody>
          <a:bodyPr/>
          <a:lstStyle/>
          <a:p>
            <a:fld id="{AF444268-906D-4957-BA7E-08B69F27D2C6}" type="slidenum">
              <a:rPr lang="nl-BE" smtClean="0"/>
              <a:t>12</a:t>
            </a:fld>
            <a:endParaRPr lang="nl-BE"/>
          </a:p>
        </p:txBody>
      </p:sp>
    </p:spTree>
    <p:extLst>
      <p:ext uri="{BB962C8B-B14F-4D97-AF65-F5344CB8AC3E}">
        <p14:creationId xmlns:p14="http://schemas.microsoft.com/office/powerpoint/2010/main" val="400145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nl-BE" dirty="0" smtClean="0"/>
              <a:t>-&gt; </a:t>
            </a:r>
            <a:r>
              <a:rPr lang="nl-BE" dirty="0" err="1" smtClean="0"/>
              <a:t>let’s</a:t>
            </a:r>
            <a:r>
              <a:rPr lang="nl-BE" dirty="0" smtClean="0"/>
              <a:t> </a:t>
            </a:r>
            <a:r>
              <a:rPr lang="nl-BE" dirty="0" err="1" smtClean="0"/>
              <a:t>collaborate</a:t>
            </a:r>
            <a:endParaRPr lang="nl-BE" dirty="0"/>
          </a:p>
        </p:txBody>
      </p:sp>
      <p:sp>
        <p:nvSpPr>
          <p:cNvPr id="4" name="Espace réservé du numéro de diapositive 3"/>
          <p:cNvSpPr>
            <a:spLocks noGrp="1"/>
          </p:cNvSpPr>
          <p:nvPr>
            <p:ph type="sldNum" sz="quarter" idx="10"/>
          </p:nvPr>
        </p:nvSpPr>
        <p:spPr/>
        <p:txBody>
          <a:bodyPr/>
          <a:lstStyle/>
          <a:p>
            <a:fld id="{AF444268-906D-4957-BA7E-08B69F27D2C6}" type="slidenum">
              <a:rPr lang="nl-BE" smtClean="0"/>
              <a:t>15</a:t>
            </a:fld>
            <a:endParaRPr lang="nl-BE"/>
          </a:p>
        </p:txBody>
      </p:sp>
    </p:spTree>
    <p:extLst>
      <p:ext uri="{BB962C8B-B14F-4D97-AF65-F5344CB8AC3E}">
        <p14:creationId xmlns:p14="http://schemas.microsoft.com/office/powerpoint/2010/main" val="242968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effectLst/>
              </a:rPr>
              <a:t>Avec Quick </a:t>
            </a:r>
            <a:r>
              <a:rPr lang="fr-BE" dirty="0" err="1" smtClean="0">
                <a:effectLst/>
              </a:rPr>
              <a:t>Grid</a:t>
            </a:r>
            <a:r>
              <a:rPr lang="fr-BE" dirty="0" smtClean="0">
                <a:effectLst/>
              </a:rPr>
              <a:t> (github.com/</a:t>
            </a:r>
            <a:r>
              <a:rPr lang="fr-BE" dirty="0" err="1" smtClean="0">
                <a:effectLst/>
              </a:rPr>
              <a:t>ccloquet</a:t>
            </a:r>
            <a:r>
              <a:rPr lang="fr-BE" dirty="0" smtClean="0">
                <a:effectLst/>
              </a:rPr>
              <a:t>/</a:t>
            </a:r>
            <a:r>
              <a:rPr lang="fr-BE" dirty="0" err="1" smtClean="0">
                <a:effectLst/>
              </a:rPr>
              <a:t>quickgrid</a:t>
            </a:r>
            <a:r>
              <a:rPr lang="fr-BE" dirty="0" smtClean="0">
                <a:effectLst/>
              </a:rPr>
              <a:t> -- grid.my-poppy.eu), nous proposons une solution à ces deux problèmes. En un clic, l'utilisateur définit une grille et crée un lien qui sera distribué au personnel opérationnel. En ouvrant ce lien sur smartphone, le personnel pourra lire sa position par rapport au carroyage défini. </a:t>
            </a:r>
            <a:endParaRPr lang="fr-BE" dirty="0">
              <a:effectLst/>
            </a:endParaRPr>
          </a:p>
        </p:txBody>
      </p:sp>
      <p:sp>
        <p:nvSpPr>
          <p:cNvPr id="4" name="Espace réservé du numéro de diapositive 3"/>
          <p:cNvSpPr>
            <a:spLocks noGrp="1"/>
          </p:cNvSpPr>
          <p:nvPr>
            <p:ph type="sldNum" sz="quarter" idx="10"/>
          </p:nvPr>
        </p:nvSpPr>
        <p:spPr/>
        <p:txBody>
          <a:bodyPr/>
          <a:lstStyle/>
          <a:p>
            <a:fld id="{AF444268-906D-4957-BA7E-08B69F27D2C6}" type="slidenum">
              <a:rPr lang="nl-BE" smtClean="0"/>
              <a:t>16</a:t>
            </a:fld>
            <a:endParaRPr lang="nl-BE"/>
          </a:p>
        </p:txBody>
      </p:sp>
    </p:spTree>
    <p:extLst>
      <p:ext uri="{BB962C8B-B14F-4D97-AF65-F5344CB8AC3E}">
        <p14:creationId xmlns:p14="http://schemas.microsoft.com/office/powerpoint/2010/main" val="2166430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nl-BE" dirty="0"/>
          </a:p>
        </p:txBody>
      </p:sp>
      <p:sp>
        <p:nvSpPr>
          <p:cNvPr id="4" name="Espace réservé du numéro de diapositive 3"/>
          <p:cNvSpPr>
            <a:spLocks noGrp="1"/>
          </p:cNvSpPr>
          <p:nvPr>
            <p:ph type="sldNum" sz="quarter" idx="10"/>
          </p:nvPr>
        </p:nvSpPr>
        <p:spPr/>
        <p:txBody>
          <a:bodyPr/>
          <a:lstStyle/>
          <a:p>
            <a:fld id="{AF444268-906D-4957-BA7E-08B69F27D2C6}" type="slidenum">
              <a:rPr lang="nl-BE" smtClean="0"/>
              <a:t>18</a:t>
            </a:fld>
            <a:endParaRPr lang="nl-BE"/>
          </a:p>
        </p:txBody>
      </p:sp>
    </p:spTree>
    <p:extLst>
      <p:ext uri="{BB962C8B-B14F-4D97-AF65-F5344CB8AC3E}">
        <p14:creationId xmlns:p14="http://schemas.microsoft.com/office/powerpoint/2010/main" val="3361716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nl-BE" dirty="0" smtClean="0"/>
              <a:t>+ export en KML -&gt; </a:t>
            </a:r>
            <a:r>
              <a:rPr lang="nl-BE" dirty="0" err="1" smtClean="0"/>
              <a:t>utilisable</a:t>
            </a:r>
            <a:r>
              <a:rPr lang="nl-BE" dirty="0" smtClean="0"/>
              <a:t> </a:t>
            </a:r>
            <a:r>
              <a:rPr lang="nl-BE" dirty="0" err="1" smtClean="0"/>
              <a:t>ailleurs</a:t>
            </a:r>
            <a:endParaRPr lang="nl-BE" dirty="0"/>
          </a:p>
        </p:txBody>
      </p:sp>
      <p:sp>
        <p:nvSpPr>
          <p:cNvPr id="4" name="Espace réservé du numéro de diapositive 3"/>
          <p:cNvSpPr>
            <a:spLocks noGrp="1"/>
          </p:cNvSpPr>
          <p:nvPr>
            <p:ph type="sldNum" sz="quarter" idx="10"/>
          </p:nvPr>
        </p:nvSpPr>
        <p:spPr/>
        <p:txBody>
          <a:bodyPr/>
          <a:lstStyle/>
          <a:p>
            <a:fld id="{AF444268-906D-4957-BA7E-08B69F27D2C6}" type="slidenum">
              <a:rPr lang="nl-BE" smtClean="0"/>
              <a:t>42</a:t>
            </a:fld>
            <a:endParaRPr lang="nl-BE"/>
          </a:p>
        </p:txBody>
      </p:sp>
    </p:spTree>
    <p:extLst>
      <p:ext uri="{BB962C8B-B14F-4D97-AF65-F5344CB8AC3E}">
        <p14:creationId xmlns:p14="http://schemas.microsoft.com/office/powerpoint/2010/main" val="3306579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nl-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nl-BE"/>
          </a:p>
        </p:txBody>
      </p:sp>
      <p:sp>
        <p:nvSpPr>
          <p:cNvPr id="4" name="Espace réservé de la date 3"/>
          <p:cNvSpPr>
            <a:spLocks noGrp="1"/>
          </p:cNvSpPr>
          <p:nvPr>
            <p:ph type="dt" sz="half" idx="10"/>
          </p:nvPr>
        </p:nvSpPr>
        <p:spPr/>
        <p:txBody>
          <a:bodyPr/>
          <a:lstStyle/>
          <a:p>
            <a:fld id="{92827AEC-81E2-4170-9B2B-2896AE05FE48}" type="datetimeFigureOut">
              <a:rPr lang="nl-BE" smtClean="0"/>
              <a:t>16/05/2018</a:t>
            </a:fld>
            <a:endParaRPr lang="nl-BE"/>
          </a:p>
        </p:txBody>
      </p:sp>
      <p:sp>
        <p:nvSpPr>
          <p:cNvPr id="5" name="Espace réservé du pied de page 4"/>
          <p:cNvSpPr>
            <a:spLocks noGrp="1"/>
          </p:cNvSpPr>
          <p:nvPr>
            <p:ph type="ftr" sz="quarter" idx="11"/>
          </p:nvPr>
        </p:nvSpPr>
        <p:spPr/>
        <p:txBody>
          <a:bodyPr/>
          <a:lstStyle/>
          <a:p>
            <a:endParaRPr lang="nl-BE"/>
          </a:p>
        </p:txBody>
      </p:sp>
      <p:sp>
        <p:nvSpPr>
          <p:cNvPr id="6" name="Espace réservé du numéro de diapositive 5"/>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609998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nl-BE"/>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4" name="Espace réservé de la date 3"/>
          <p:cNvSpPr>
            <a:spLocks noGrp="1"/>
          </p:cNvSpPr>
          <p:nvPr>
            <p:ph type="dt" sz="half" idx="10"/>
          </p:nvPr>
        </p:nvSpPr>
        <p:spPr/>
        <p:txBody>
          <a:bodyPr/>
          <a:lstStyle/>
          <a:p>
            <a:fld id="{92827AEC-81E2-4170-9B2B-2896AE05FE48}" type="datetimeFigureOut">
              <a:rPr lang="nl-BE" smtClean="0"/>
              <a:t>16/05/2018</a:t>
            </a:fld>
            <a:endParaRPr lang="nl-BE"/>
          </a:p>
        </p:txBody>
      </p:sp>
      <p:sp>
        <p:nvSpPr>
          <p:cNvPr id="5" name="Espace réservé du pied de page 4"/>
          <p:cNvSpPr>
            <a:spLocks noGrp="1"/>
          </p:cNvSpPr>
          <p:nvPr>
            <p:ph type="ftr" sz="quarter" idx="11"/>
          </p:nvPr>
        </p:nvSpPr>
        <p:spPr/>
        <p:txBody>
          <a:bodyPr/>
          <a:lstStyle/>
          <a:p>
            <a:endParaRPr lang="nl-BE"/>
          </a:p>
        </p:txBody>
      </p:sp>
      <p:sp>
        <p:nvSpPr>
          <p:cNvPr id="6" name="Espace réservé du numéro de diapositive 5"/>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2091423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nl-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4" name="Espace réservé de la date 3"/>
          <p:cNvSpPr>
            <a:spLocks noGrp="1"/>
          </p:cNvSpPr>
          <p:nvPr>
            <p:ph type="dt" sz="half" idx="10"/>
          </p:nvPr>
        </p:nvSpPr>
        <p:spPr/>
        <p:txBody>
          <a:bodyPr/>
          <a:lstStyle/>
          <a:p>
            <a:fld id="{92827AEC-81E2-4170-9B2B-2896AE05FE48}" type="datetimeFigureOut">
              <a:rPr lang="nl-BE" smtClean="0"/>
              <a:t>16/05/2018</a:t>
            </a:fld>
            <a:endParaRPr lang="nl-BE"/>
          </a:p>
        </p:txBody>
      </p:sp>
      <p:sp>
        <p:nvSpPr>
          <p:cNvPr id="5" name="Espace réservé du pied de page 4"/>
          <p:cNvSpPr>
            <a:spLocks noGrp="1"/>
          </p:cNvSpPr>
          <p:nvPr>
            <p:ph type="ftr" sz="quarter" idx="11"/>
          </p:nvPr>
        </p:nvSpPr>
        <p:spPr/>
        <p:txBody>
          <a:bodyPr/>
          <a:lstStyle/>
          <a:p>
            <a:endParaRPr lang="nl-BE"/>
          </a:p>
        </p:txBody>
      </p:sp>
      <p:sp>
        <p:nvSpPr>
          <p:cNvPr id="6" name="Espace réservé du numéro de diapositive 5"/>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92653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nl-BE"/>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4" name="Espace réservé de la date 3"/>
          <p:cNvSpPr>
            <a:spLocks noGrp="1"/>
          </p:cNvSpPr>
          <p:nvPr>
            <p:ph type="dt" sz="half" idx="10"/>
          </p:nvPr>
        </p:nvSpPr>
        <p:spPr/>
        <p:txBody>
          <a:bodyPr/>
          <a:lstStyle/>
          <a:p>
            <a:fld id="{92827AEC-81E2-4170-9B2B-2896AE05FE48}" type="datetimeFigureOut">
              <a:rPr lang="nl-BE" smtClean="0"/>
              <a:t>16/05/2018</a:t>
            </a:fld>
            <a:endParaRPr lang="nl-BE"/>
          </a:p>
        </p:txBody>
      </p:sp>
      <p:sp>
        <p:nvSpPr>
          <p:cNvPr id="5" name="Espace réservé du pied de page 4"/>
          <p:cNvSpPr>
            <a:spLocks noGrp="1"/>
          </p:cNvSpPr>
          <p:nvPr>
            <p:ph type="ftr" sz="quarter" idx="11"/>
          </p:nvPr>
        </p:nvSpPr>
        <p:spPr/>
        <p:txBody>
          <a:bodyPr/>
          <a:lstStyle/>
          <a:p>
            <a:endParaRPr lang="nl-BE"/>
          </a:p>
        </p:txBody>
      </p:sp>
      <p:sp>
        <p:nvSpPr>
          <p:cNvPr id="6" name="Espace réservé du numéro de diapositive 5"/>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3666234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nl-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92827AEC-81E2-4170-9B2B-2896AE05FE48}" type="datetimeFigureOut">
              <a:rPr lang="nl-BE" smtClean="0"/>
              <a:t>16/05/2018</a:t>
            </a:fld>
            <a:endParaRPr lang="nl-BE"/>
          </a:p>
        </p:txBody>
      </p:sp>
      <p:sp>
        <p:nvSpPr>
          <p:cNvPr id="5" name="Espace réservé du pied de page 4"/>
          <p:cNvSpPr>
            <a:spLocks noGrp="1"/>
          </p:cNvSpPr>
          <p:nvPr>
            <p:ph type="ftr" sz="quarter" idx="11"/>
          </p:nvPr>
        </p:nvSpPr>
        <p:spPr/>
        <p:txBody>
          <a:bodyPr/>
          <a:lstStyle/>
          <a:p>
            <a:endParaRPr lang="nl-BE"/>
          </a:p>
        </p:txBody>
      </p:sp>
      <p:sp>
        <p:nvSpPr>
          <p:cNvPr id="6" name="Espace réservé du numéro de diapositive 5"/>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255267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nl-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5" name="Espace réservé de la date 4"/>
          <p:cNvSpPr>
            <a:spLocks noGrp="1"/>
          </p:cNvSpPr>
          <p:nvPr>
            <p:ph type="dt" sz="half" idx="10"/>
          </p:nvPr>
        </p:nvSpPr>
        <p:spPr/>
        <p:txBody>
          <a:bodyPr/>
          <a:lstStyle/>
          <a:p>
            <a:fld id="{92827AEC-81E2-4170-9B2B-2896AE05FE48}" type="datetimeFigureOut">
              <a:rPr lang="nl-BE" smtClean="0"/>
              <a:t>16/05/2018</a:t>
            </a:fld>
            <a:endParaRPr lang="nl-BE"/>
          </a:p>
        </p:txBody>
      </p:sp>
      <p:sp>
        <p:nvSpPr>
          <p:cNvPr id="6" name="Espace réservé du pied de page 5"/>
          <p:cNvSpPr>
            <a:spLocks noGrp="1"/>
          </p:cNvSpPr>
          <p:nvPr>
            <p:ph type="ftr" sz="quarter" idx="11"/>
          </p:nvPr>
        </p:nvSpPr>
        <p:spPr/>
        <p:txBody>
          <a:bodyPr/>
          <a:lstStyle/>
          <a:p>
            <a:endParaRPr lang="nl-BE"/>
          </a:p>
        </p:txBody>
      </p:sp>
      <p:sp>
        <p:nvSpPr>
          <p:cNvPr id="7" name="Espace réservé du numéro de diapositive 6"/>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1834156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nl-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7" name="Espace réservé de la date 6"/>
          <p:cNvSpPr>
            <a:spLocks noGrp="1"/>
          </p:cNvSpPr>
          <p:nvPr>
            <p:ph type="dt" sz="half" idx="10"/>
          </p:nvPr>
        </p:nvSpPr>
        <p:spPr/>
        <p:txBody>
          <a:bodyPr/>
          <a:lstStyle/>
          <a:p>
            <a:fld id="{92827AEC-81E2-4170-9B2B-2896AE05FE48}" type="datetimeFigureOut">
              <a:rPr lang="nl-BE" smtClean="0"/>
              <a:t>16/05/2018</a:t>
            </a:fld>
            <a:endParaRPr lang="nl-BE"/>
          </a:p>
        </p:txBody>
      </p:sp>
      <p:sp>
        <p:nvSpPr>
          <p:cNvPr id="8" name="Espace réservé du pied de page 7"/>
          <p:cNvSpPr>
            <a:spLocks noGrp="1"/>
          </p:cNvSpPr>
          <p:nvPr>
            <p:ph type="ftr" sz="quarter" idx="11"/>
          </p:nvPr>
        </p:nvSpPr>
        <p:spPr/>
        <p:txBody>
          <a:bodyPr/>
          <a:lstStyle/>
          <a:p>
            <a:endParaRPr lang="nl-BE"/>
          </a:p>
        </p:txBody>
      </p:sp>
      <p:sp>
        <p:nvSpPr>
          <p:cNvPr id="9" name="Espace réservé du numéro de diapositive 8"/>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13077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nl-BE"/>
          </a:p>
        </p:txBody>
      </p:sp>
      <p:sp>
        <p:nvSpPr>
          <p:cNvPr id="3" name="Espace réservé de la date 2"/>
          <p:cNvSpPr>
            <a:spLocks noGrp="1"/>
          </p:cNvSpPr>
          <p:nvPr>
            <p:ph type="dt" sz="half" idx="10"/>
          </p:nvPr>
        </p:nvSpPr>
        <p:spPr/>
        <p:txBody>
          <a:bodyPr/>
          <a:lstStyle/>
          <a:p>
            <a:fld id="{92827AEC-81E2-4170-9B2B-2896AE05FE48}" type="datetimeFigureOut">
              <a:rPr lang="nl-BE" smtClean="0"/>
              <a:t>16/05/2018</a:t>
            </a:fld>
            <a:endParaRPr lang="nl-BE"/>
          </a:p>
        </p:txBody>
      </p:sp>
      <p:sp>
        <p:nvSpPr>
          <p:cNvPr id="4" name="Espace réservé du pied de page 3"/>
          <p:cNvSpPr>
            <a:spLocks noGrp="1"/>
          </p:cNvSpPr>
          <p:nvPr>
            <p:ph type="ftr" sz="quarter" idx="11"/>
          </p:nvPr>
        </p:nvSpPr>
        <p:spPr/>
        <p:txBody>
          <a:bodyPr/>
          <a:lstStyle/>
          <a:p>
            <a:endParaRPr lang="nl-BE"/>
          </a:p>
        </p:txBody>
      </p:sp>
      <p:sp>
        <p:nvSpPr>
          <p:cNvPr id="5" name="Espace réservé du numéro de diapositive 4"/>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3785886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2827AEC-81E2-4170-9B2B-2896AE05FE48}" type="datetimeFigureOut">
              <a:rPr lang="nl-BE" smtClean="0"/>
              <a:t>16/05/2018</a:t>
            </a:fld>
            <a:endParaRPr lang="nl-BE"/>
          </a:p>
        </p:txBody>
      </p:sp>
      <p:sp>
        <p:nvSpPr>
          <p:cNvPr id="3" name="Espace réservé du pied de page 2"/>
          <p:cNvSpPr>
            <a:spLocks noGrp="1"/>
          </p:cNvSpPr>
          <p:nvPr>
            <p:ph type="ftr" sz="quarter" idx="11"/>
          </p:nvPr>
        </p:nvSpPr>
        <p:spPr/>
        <p:txBody>
          <a:bodyPr/>
          <a:lstStyle/>
          <a:p>
            <a:endParaRPr lang="nl-BE"/>
          </a:p>
        </p:txBody>
      </p:sp>
      <p:sp>
        <p:nvSpPr>
          <p:cNvPr id="4" name="Espace réservé du numéro de diapositive 3"/>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321416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nl-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2827AEC-81E2-4170-9B2B-2896AE05FE48}" type="datetimeFigureOut">
              <a:rPr lang="nl-BE" smtClean="0"/>
              <a:t>16/05/2018</a:t>
            </a:fld>
            <a:endParaRPr lang="nl-BE"/>
          </a:p>
        </p:txBody>
      </p:sp>
      <p:sp>
        <p:nvSpPr>
          <p:cNvPr id="6" name="Espace réservé du pied de page 5"/>
          <p:cNvSpPr>
            <a:spLocks noGrp="1"/>
          </p:cNvSpPr>
          <p:nvPr>
            <p:ph type="ftr" sz="quarter" idx="11"/>
          </p:nvPr>
        </p:nvSpPr>
        <p:spPr/>
        <p:txBody>
          <a:bodyPr/>
          <a:lstStyle/>
          <a:p>
            <a:endParaRPr lang="nl-BE"/>
          </a:p>
        </p:txBody>
      </p:sp>
      <p:sp>
        <p:nvSpPr>
          <p:cNvPr id="7" name="Espace réservé du numéro de diapositive 6"/>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3526078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nl-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2827AEC-81E2-4170-9B2B-2896AE05FE48}" type="datetimeFigureOut">
              <a:rPr lang="nl-BE" smtClean="0"/>
              <a:t>16/05/2018</a:t>
            </a:fld>
            <a:endParaRPr lang="nl-BE"/>
          </a:p>
        </p:txBody>
      </p:sp>
      <p:sp>
        <p:nvSpPr>
          <p:cNvPr id="6" name="Espace réservé du pied de page 5"/>
          <p:cNvSpPr>
            <a:spLocks noGrp="1"/>
          </p:cNvSpPr>
          <p:nvPr>
            <p:ph type="ftr" sz="quarter" idx="11"/>
          </p:nvPr>
        </p:nvSpPr>
        <p:spPr/>
        <p:txBody>
          <a:bodyPr/>
          <a:lstStyle/>
          <a:p>
            <a:endParaRPr lang="nl-BE"/>
          </a:p>
        </p:txBody>
      </p:sp>
      <p:sp>
        <p:nvSpPr>
          <p:cNvPr id="7" name="Espace réservé du numéro de diapositive 6"/>
          <p:cNvSpPr>
            <a:spLocks noGrp="1"/>
          </p:cNvSpPr>
          <p:nvPr>
            <p:ph type="sldNum" sz="quarter" idx="12"/>
          </p:nvPr>
        </p:nvSpPr>
        <p:spPr/>
        <p:txBody>
          <a:bodyPr/>
          <a:lstStyle/>
          <a:p>
            <a:fld id="{E07158B0-9635-4DC6-8625-45F6A129E1A5}" type="slidenum">
              <a:rPr lang="nl-BE" smtClean="0"/>
              <a:t>‹N°›</a:t>
            </a:fld>
            <a:endParaRPr lang="nl-BE"/>
          </a:p>
        </p:txBody>
      </p:sp>
    </p:spTree>
    <p:extLst>
      <p:ext uri="{BB962C8B-B14F-4D97-AF65-F5344CB8AC3E}">
        <p14:creationId xmlns:p14="http://schemas.microsoft.com/office/powerpoint/2010/main" val="308067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
            <a:lum/>
          </a:blip>
          <a:srcRect/>
          <a:stretch>
            <a:fillRect l="-6000" r="-6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nl-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nl-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827AEC-81E2-4170-9B2B-2896AE05FE48}" type="datetimeFigureOut">
              <a:rPr lang="nl-BE" smtClean="0"/>
              <a:t>16/05/2018</a:t>
            </a:fld>
            <a:endParaRPr lang="nl-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7158B0-9635-4DC6-8625-45F6A129E1A5}" type="slidenum">
              <a:rPr lang="nl-BE" smtClean="0"/>
              <a:t>‹N°›</a:t>
            </a:fld>
            <a:endParaRPr lang="nl-BE"/>
          </a:p>
        </p:txBody>
      </p:sp>
    </p:spTree>
    <p:extLst>
      <p:ext uri="{BB962C8B-B14F-4D97-AF65-F5344CB8AC3E}">
        <p14:creationId xmlns:p14="http://schemas.microsoft.com/office/powerpoint/2010/main" val="3086860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christophe@my-poppy.eu"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npmjs.com/package/leaflet-virtual-grid" TargetMode="External"/><Relationship Id="rId3" Type="http://schemas.openxmlformats.org/officeDocument/2006/relationships/hyperlink" Target="http://blog.mastermaps.com/2013/07/creating-graticule-with-leaflet.html" TargetMode="External"/><Relationship Id="rId7" Type="http://schemas.openxmlformats.org/officeDocument/2006/relationships/hyperlink" Target="https://github.com/cloudybay/leaflet.latlng-graticule" TargetMode="External"/><Relationship Id="rId2" Type="http://schemas.openxmlformats.org/officeDocument/2006/relationships/hyperlink" Target="https://github.com/trailbehind/leaflet-grids" TargetMode="External"/><Relationship Id="rId1" Type="http://schemas.openxmlformats.org/officeDocument/2006/relationships/slideLayout" Target="../slideLayouts/slideLayout2.xml"/><Relationship Id="rId6" Type="http://schemas.openxmlformats.org/officeDocument/2006/relationships/hyperlink" Target="https://github.com/jonshutt/Leaflet.OS.Graticule" TargetMode="External"/><Relationship Id="rId5" Type="http://schemas.openxmlformats.org/officeDocument/2006/relationships/hyperlink" Target="https://github.com/ablakey/Leaflet.SimpleGraticule" TargetMode="External"/><Relationship Id="rId10" Type="http://schemas.openxmlformats.org/officeDocument/2006/relationships/hyperlink" Target="https://codepen.io/patrickarlt/pen/afdbB" TargetMode="External"/><Relationship Id="rId4" Type="http://schemas.openxmlformats.org/officeDocument/2006/relationships/hyperlink" Target="https://github.com/jieter/Leaflet.Grid" TargetMode="External"/><Relationship Id="rId9" Type="http://schemas.openxmlformats.org/officeDocument/2006/relationships/hyperlink" Target="https://pluton.cassio.pe/~julien/leaflet-virtual-grid/examples/events.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l="-6000" r="-6000"/>
          </a:stretch>
        </a:blipFill>
        <a:effectLst/>
      </p:bgPr>
    </p:bg>
    <p:spTree>
      <p:nvGrpSpPr>
        <p:cNvPr id="1" name=""/>
        <p:cNvGrpSpPr/>
        <p:nvPr/>
      </p:nvGrpSpPr>
      <p:grpSpPr>
        <a:xfrm>
          <a:off x="0" y="0"/>
          <a:ext cx="0" cy="0"/>
          <a:chOff x="0" y="0"/>
          <a:chExt cx="0" cy="0"/>
        </a:xfrm>
      </p:grpSpPr>
      <p:sp>
        <p:nvSpPr>
          <p:cNvPr id="17" name="Zone de texte 2"/>
          <p:cNvSpPr txBox="1">
            <a:spLocks noChangeArrowheads="1"/>
          </p:cNvSpPr>
          <p:nvPr/>
        </p:nvSpPr>
        <p:spPr bwMode="auto">
          <a:xfrm>
            <a:off x="-10095" y="5733256"/>
            <a:ext cx="9143999" cy="830997"/>
          </a:xfrm>
          <a:prstGeom prst="rect">
            <a:avLst/>
          </a:prstGeom>
          <a:noFill/>
          <a:ln>
            <a:noFill/>
          </a:ln>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nl-BE" altLang="fr-FR" sz="2400" spc="100" dirty="0" err="1" smtClean="0">
                <a:latin typeface="Dosis" panose="02010503020202060003" pitchFamily="2" charset="0"/>
                <a:ea typeface="Calibri" pitchFamily="34" charset="0"/>
                <a:cs typeface="Lao UI" panose="020B0502040204020203" pitchFamily="34" charset="0"/>
              </a:rPr>
              <a:t>auto</a:t>
            </a:r>
            <a:r>
              <a:rPr kumimoji="0" lang="nl-BE" altLang="fr-FR" sz="2400" u="none" strike="noStrike" cap="none" spc="100" normalizeH="0" dirty="0" err="1" smtClean="0">
                <a:ln>
                  <a:noFill/>
                </a:ln>
                <a:solidFill>
                  <a:schemeClr val="tx1"/>
                </a:solidFill>
                <a:effectLst/>
                <a:latin typeface="Dosis" panose="02010503020202060003" pitchFamily="2" charset="0"/>
                <a:ea typeface="Calibri" pitchFamily="34" charset="0"/>
                <a:cs typeface="Lao UI" panose="020B0502040204020203" pitchFamily="34" charset="0"/>
              </a:rPr>
              <a:t>localisation</a:t>
            </a:r>
            <a:r>
              <a:rPr kumimoji="0" lang="nl-BE" altLang="fr-FR" sz="2400" u="none" strike="noStrike" cap="none" spc="100" normalizeH="0" dirty="0" smtClean="0">
                <a:ln>
                  <a:noFill/>
                </a:ln>
                <a:solidFill>
                  <a:schemeClr val="tx1"/>
                </a:solidFill>
                <a:effectLst/>
                <a:latin typeface="Dosis" panose="02010503020202060003" pitchFamily="2" charset="0"/>
                <a:ea typeface="Calibri" pitchFamily="34" charset="0"/>
                <a:cs typeface="Lao UI" panose="020B0502040204020203" pitchFamily="34" charset="0"/>
              </a:rPr>
              <a:t> </a:t>
            </a:r>
            <a:r>
              <a:rPr kumimoji="0" lang="nl-BE" altLang="fr-FR" sz="2400" u="none" strike="noStrike" cap="none" spc="100" normalizeH="0" dirty="0" smtClean="0">
                <a:ln>
                  <a:noFill/>
                </a:ln>
                <a:solidFill>
                  <a:schemeClr val="tx1"/>
                </a:solidFill>
                <a:effectLst/>
                <a:latin typeface="Dosis" panose="02010503020202060003" pitchFamily="2" charset="0"/>
                <a:ea typeface="Calibri" pitchFamily="34" charset="0"/>
                <a:cs typeface="Lao UI" panose="020B0502040204020203" pitchFamily="34" charset="0"/>
              </a:rPr>
              <a:t>“medium </a:t>
            </a:r>
            <a:r>
              <a:rPr kumimoji="0" lang="nl-BE" altLang="fr-FR" sz="2400" u="none" strike="noStrike" cap="none" spc="100" normalizeH="0" dirty="0" err="1" smtClean="0">
                <a:ln>
                  <a:noFill/>
                </a:ln>
                <a:solidFill>
                  <a:schemeClr val="tx1"/>
                </a:solidFill>
                <a:effectLst/>
                <a:latin typeface="Dosis" panose="02010503020202060003" pitchFamily="2" charset="0"/>
                <a:ea typeface="Calibri" pitchFamily="34" charset="0"/>
                <a:cs typeface="Lao UI" panose="020B0502040204020203" pitchFamily="34" charset="0"/>
              </a:rPr>
              <a:t>tech</a:t>
            </a:r>
            <a:r>
              <a:rPr kumimoji="0" lang="nl-BE" altLang="fr-FR" sz="2400" u="none" strike="noStrike" cap="none" spc="100" normalizeH="0" dirty="0" smtClean="0">
                <a:ln>
                  <a:noFill/>
                </a:ln>
                <a:solidFill>
                  <a:schemeClr val="tx1"/>
                </a:solidFill>
                <a:effectLst/>
                <a:latin typeface="Dosis" panose="02010503020202060003" pitchFamily="2" charset="0"/>
                <a:ea typeface="Calibri" pitchFamily="34" charset="0"/>
                <a:cs typeface="Lao UI" panose="020B0502040204020203"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nl-BE" altLang="fr-FR" sz="2400" u="none" strike="noStrike" cap="none" spc="100" normalizeH="0" dirty="0" smtClean="0">
                <a:ln>
                  <a:noFill/>
                </a:ln>
                <a:solidFill>
                  <a:schemeClr val="tx1"/>
                </a:solidFill>
                <a:effectLst/>
                <a:latin typeface="Dosis" panose="02010503020202060003" pitchFamily="2" charset="0"/>
                <a:ea typeface="Calibri" pitchFamily="34" charset="0"/>
                <a:cs typeface="Lao UI" panose="020B0502040204020203" pitchFamily="34" charset="0"/>
              </a:rPr>
              <a:t>pour services de </a:t>
            </a:r>
            <a:r>
              <a:rPr kumimoji="0" lang="nl-BE" altLang="fr-FR" sz="2400" u="none" strike="noStrike" cap="none" spc="100" normalizeH="0" dirty="0" err="1" smtClean="0">
                <a:ln>
                  <a:noFill/>
                </a:ln>
                <a:solidFill>
                  <a:schemeClr val="tx1"/>
                </a:solidFill>
                <a:effectLst/>
                <a:latin typeface="Dosis" panose="02010503020202060003" pitchFamily="2" charset="0"/>
                <a:ea typeface="Calibri" pitchFamily="34" charset="0"/>
                <a:cs typeface="Lao UI" panose="020B0502040204020203" pitchFamily="34" charset="0"/>
              </a:rPr>
              <a:t>secours</a:t>
            </a:r>
            <a:endParaRPr kumimoji="0" lang="nl-BE" altLang="fr-FR" sz="2400" u="none" strike="noStrike" cap="none" spc="100" normalizeH="0" dirty="0" smtClean="0">
              <a:ln>
                <a:noFill/>
              </a:ln>
              <a:solidFill>
                <a:srgbClr val="E83B43"/>
              </a:solidFill>
              <a:effectLst/>
              <a:latin typeface="Dosis" panose="02010503020202060003" pitchFamily="2" charset="0"/>
              <a:ea typeface="Calibri" pitchFamily="34" charset="0"/>
              <a:cs typeface="Lao UI" panose="020B0502040204020203" pitchFamily="34" charset="0"/>
            </a:endParaRPr>
          </a:p>
        </p:txBody>
      </p:sp>
      <p:pic>
        <p:nvPicPr>
          <p:cNvPr id="34" name="Picture 2" descr="C:\chr\poppy\malak\logos\logo_poppy_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4408" y="6384773"/>
            <a:ext cx="787961" cy="35896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406266" y="2780928"/>
            <a:ext cx="6311276" cy="923330"/>
          </a:xfrm>
          <a:prstGeom prst="rect">
            <a:avLst/>
          </a:prstGeom>
          <a:noFill/>
        </p:spPr>
        <p:txBody>
          <a:bodyPr wrap="square" rtlCol="0">
            <a:spAutoFit/>
          </a:bodyPr>
          <a:lstStyle/>
          <a:p>
            <a:pPr algn="ctr"/>
            <a:r>
              <a:rPr lang="nl-BE" sz="5400" b="1" dirty="0" err="1" smtClean="0">
                <a:solidFill>
                  <a:srgbClr val="E83B43"/>
                </a:solidFill>
                <a:latin typeface="Dosis" panose="02010503020202060003" pitchFamily="2" charset="0"/>
              </a:rPr>
              <a:t>quickGrid</a:t>
            </a:r>
            <a:endParaRPr lang="nl-BE" sz="5400" b="1" dirty="0">
              <a:solidFill>
                <a:srgbClr val="E83B43"/>
              </a:solidFill>
              <a:latin typeface="Dosis" panose="02010503020202060003" pitchFamily="2" charset="0"/>
            </a:endParaRPr>
          </a:p>
        </p:txBody>
      </p:sp>
      <p:sp>
        <p:nvSpPr>
          <p:cNvPr id="3" name="ZoneTexte 2"/>
          <p:cNvSpPr txBox="1"/>
          <p:nvPr/>
        </p:nvSpPr>
        <p:spPr>
          <a:xfrm>
            <a:off x="-5204" y="6642556"/>
            <a:ext cx="598241" cy="200055"/>
          </a:xfrm>
          <a:prstGeom prst="rect">
            <a:avLst/>
          </a:prstGeom>
          <a:noFill/>
        </p:spPr>
        <p:txBody>
          <a:bodyPr wrap="none" rtlCol="0">
            <a:spAutoFit/>
          </a:bodyPr>
          <a:lstStyle/>
          <a:p>
            <a:r>
              <a:rPr lang="nl-BE" sz="700" dirty="0" smtClean="0">
                <a:latin typeface="Calibri Light" panose="020F0302020204030204" pitchFamily="34" charset="0"/>
              </a:rPr>
              <a:t>2018-05-09</a:t>
            </a:r>
            <a:endParaRPr lang="nl-BE" sz="700" dirty="0">
              <a:latin typeface="Calibri Light" panose="020F0302020204030204" pitchFamily="34" charset="0"/>
            </a:endParaRPr>
          </a:p>
        </p:txBody>
      </p:sp>
    </p:spTree>
    <p:extLst>
      <p:ext uri="{BB962C8B-B14F-4D97-AF65-F5344CB8AC3E}">
        <p14:creationId xmlns:p14="http://schemas.microsoft.com/office/powerpoint/2010/main" val="20489483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tegration engineer Willie Jackson shows units presently located at Robins Air Force Base, Ga, using the Blue Force Tracker system. Friendly units are indicated by a blue dot. (U.S. Air Force photo/Sue Sa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96461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891480"/>
            <a:ext cx="4572000" cy="646331"/>
          </a:xfrm>
          <a:prstGeom prst="rect">
            <a:avLst/>
          </a:prstGeom>
        </p:spPr>
        <p:txBody>
          <a:bodyPr>
            <a:spAutoFit/>
          </a:bodyPr>
          <a:lstStyle/>
          <a:p>
            <a:r>
              <a:rPr lang="nl-BE" dirty="0"/>
              <a:t>http://airforcelive.dodlive.mil/2009/05/officials-hold-open-forum-on-twitter-about-gps/</a:t>
            </a:r>
          </a:p>
        </p:txBody>
      </p:sp>
    </p:spTree>
    <p:extLst>
      <p:ext uri="{BB962C8B-B14F-4D97-AF65-F5344CB8AC3E}">
        <p14:creationId xmlns:p14="http://schemas.microsoft.com/office/powerpoint/2010/main" val="3293814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ile:Murphys-la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32656"/>
            <a:ext cx="5036810" cy="61206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7101408"/>
            <a:ext cx="1508618" cy="369332"/>
          </a:xfrm>
          <a:prstGeom prst="rect">
            <a:avLst/>
          </a:prstGeom>
        </p:spPr>
        <p:txBody>
          <a:bodyPr wrap="none">
            <a:spAutoFit/>
          </a:bodyPr>
          <a:lstStyle/>
          <a:p>
            <a:r>
              <a:rPr lang="fr-BE" dirty="0"/>
              <a:t>K.anh.eya.191</a:t>
            </a:r>
            <a:endParaRPr lang="nl-BE" dirty="0"/>
          </a:p>
        </p:txBody>
      </p:sp>
    </p:spTree>
    <p:extLst>
      <p:ext uri="{BB962C8B-B14F-4D97-AF65-F5344CB8AC3E}">
        <p14:creationId xmlns:p14="http://schemas.microsoft.com/office/powerpoint/2010/main" val="795930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b="1" dirty="0" smtClean="0">
                <a:latin typeface="Dosis" panose="02010503020202060003" pitchFamily="2" charset="0"/>
              </a:rPr>
              <a:t>En résumé</a:t>
            </a:r>
            <a:endParaRPr lang="nl-BE" b="1" dirty="0">
              <a:latin typeface="Dosis" panose="02010503020202060003" pitchFamily="2" charset="0"/>
            </a:endParaRPr>
          </a:p>
        </p:txBody>
      </p:sp>
      <p:sp>
        <p:nvSpPr>
          <p:cNvPr id="3" name="Espace réservé du contenu 2"/>
          <p:cNvSpPr>
            <a:spLocks noGrp="1"/>
          </p:cNvSpPr>
          <p:nvPr>
            <p:ph idx="1"/>
          </p:nvPr>
        </p:nvSpPr>
        <p:spPr>
          <a:xfrm>
            <a:off x="457200" y="1600200"/>
            <a:ext cx="8229600" cy="5257800"/>
          </a:xfrm>
        </p:spPr>
        <p:txBody>
          <a:bodyPr>
            <a:normAutofit/>
          </a:bodyPr>
          <a:lstStyle/>
          <a:p>
            <a:r>
              <a:rPr lang="nl-BE" sz="2800" dirty="0" err="1" smtClean="0">
                <a:latin typeface="Calibri Light" panose="020F0302020204030204" pitchFamily="34" charset="0"/>
              </a:rPr>
              <a:t>Besoin</a:t>
            </a:r>
            <a:r>
              <a:rPr lang="nl-BE" sz="2800" dirty="0" smtClean="0">
                <a:latin typeface="Calibri Light" panose="020F0302020204030204" pitchFamily="34" charset="0"/>
              </a:rPr>
              <a:t> </a:t>
            </a:r>
            <a:r>
              <a:rPr lang="nl-BE" sz="2800" dirty="0" err="1" smtClean="0">
                <a:latin typeface="Calibri Light" panose="020F0302020204030204" pitchFamily="34" charset="0"/>
              </a:rPr>
              <a:t>d’un</a:t>
            </a:r>
            <a:r>
              <a:rPr lang="nl-BE" sz="2800" dirty="0" smtClean="0">
                <a:latin typeface="Calibri Light" panose="020F0302020204030204" pitchFamily="34" charset="0"/>
              </a:rPr>
              <a:t> </a:t>
            </a:r>
            <a:r>
              <a:rPr lang="nl-BE" sz="2800" dirty="0" err="1" smtClean="0">
                <a:latin typeface="Calibri Light" panose="020F0302020204030204" pitchFamily="34" charset="0"/>
              </a:rPr>
              <a:t>carroyage</a:t>
            </a:r>
            <a:r>
              <a:rPr lang="nl-BE" sz="2800" dirty="0" smtClean="0">
                <a:latin typeface="Calibri Light" panose="020F0302020204030204" pitchFamily="34" charset="0"/>
              </a:rPr>
              <a:t> </a:t>
            </a:r>
            <a:r>
              <a:rPr lang="nl-BE" sz="2800" i="1" dirty="0" smtClean="0">
                <a:latin typeface="Calibri Light" panose="020F0302020204030204" pitchFamily="34" charset="0"/>
              </a:rPr>
              <a:t>ad hoc </a:t>
            </a:r>
            <a:r>
              <a:rPr lang="nl-BE" sz="2800" dirty="0" smtClean="0">
                <a:latin typeface="Calibri Light" panose="020F0302020204030204" pitchFamily="34" charset="0"/>
              </a:rPr>
              <a:t>: </a:t>
            </a:r>
          </a:p>
          <a:p>
            <a:pPr lvl="1"/>
            <a:r>
              <a:rPr lang="nl-BE" sz="2400" dirty="0" err="1" smtClean="0">
                <a:latin typeface="Calibri Light" panose="020F0302020204030204" pitchFamily="34" charset="0"/>
              </a:rPr>
              <a:t>car</a:t>
            </a:r>
            <a:r>
              <a:rPr lang="nl-BE" sz="2400" dirty="0" smtClean="0">
                <a:latin typeface="Calibri Light" panose="020F0302020204030204" pitchFamily="34" charset="0"/>
              </a:rPr>
              <a:t> plus </a:t>
            </a:r>
            <a:r>
              <a:rPr lang="nl-BE" sz="2400" dirty="0" err="1" smtClean="0">
                <a:latin typeface="Calibri Light" panose="020F0302020204030204" pitchFamily="34" charset="0"/>
              </a:rPr>
              <a:t>facile</a:t>
            </a:r>
            <a:r>
              <a:rPr lang="nl-BE" sz="2400" dirty="0" smtClean="0">
                <a:latin typeface="Calibri Light" panose="020F0302020204030204" pitchFamily="34" charset="0"/>
              </a:rPr>
              <a:t> à la radio que les </a:t>
            </a:r>
            <a:r>
              <a:rPr lang="nl-BE" sz="2400" dirty="0" err="1" smtClean="0">
                <a:latin typeface="Calibri Light" panose="020F0302020204030204" pitchFamily="34" charset="0"/>
              </a:rPr>
              <a:t>carroyages</a:t>
            </a:r>
            <a:r>
              <a:rPr lang="nl-BE" sz="2400" dirty="0" smtClean="0">
                <a:latin typeface="Calibri Light" panose="020F0302020204030204" pitchFamily="34" charset="0"/>
              </a:rPr>
              <a:t> </a:t>
            </a:r>
            <a:r>
              <a:rPr lang="nl-BE" sz="2400" dirty="0" err="1" smtClean="0">
                <a:latin typeface="Calibri Light" panose="020F0302020204030204" pitchFamily="34" charset="0"/>
              </a:rPr>
              <a:t>officiels</a:t>
            </a:r>
            <a:endParaRPr lang="nl-BE" sz="2400" dirty="0" smtClean="0">
              <a:latin typeface="Calibri Light" panose="020F0302020204030204" pitchFamily="34" charset="0"/>
            </a:endParaRPr>
          </a:p>
          <a:p>
            <a:pPr lvl="1"/>
            <a:r>
              <a:rPr lang="nl-BE" sz="2400" dirty="0" err="1" smtClean="0">
                <a:latin typeface="Calibri Light" panose="020F0302020204030204" pitchFamily="34" charset="0"/>
              </a:rPr>
              <a:t>car</a:t>
            </a:r>
            <a:r>
              <a:rPr lang="nl-BE" sz="2400" dirty="0" smtClean="0">
                <a:latin typeface="Calibri Light" panose="020F0302020204030204" pitchFamily="34" charset="0"/>
              </a:rPr>
              <a:t> </a:t>
            </a:r>
            <a:r>
              <a:rPr lang="nl-BE" sz="2400" dirty="0" err="1" smtClean="0">
                <a:latin typeface="Calibri Light" panose="020F0302020204030204" pitchFamily="34" charset="0"/>
              </a:rPr>
              <a:t>éventuellement</a:t>
            </a:r>
            <a:r>
              <a:rPr lang="nl-BE" sz="2400" dirty="0" smtClean="0">
                <a:latin typeface="Calibri Light" panose="020F0302020204030204" pitchFamily="34" charset="0"/>
              </a:rPr>
              <a:t> </a:t>
            </a:r>
            <a:r>
              <a:rPr lang="nl-BE" sz="2400" dirty="0" err="1" smtClean="0">
                <a:latin typeface="Calibri Light" panose="020F0302020204030204" pitchFamily="34" charset="0"/>
              </a:rPr>
              <a:t>oblique</a:t>
            </a:r>
            <a:endParaRPr lang="nl-BE" sz="2400" dirty="0" smtClean="0">
              <a:latin typeface="Calibri Light" panose="020F0302020204030204" pitchFamily="34" charset="0"/>
            </a:endParaRPr>
          </a:p>
          <a:p>
            <a:pPr lvl="1"/>
            <a:endParaRPr lang="nl-BE" sz="2400" dirty="0" smtClean="0">
              <a:latin typeface="Calibri Light" panose="020F0302020204030204" pitchFamily="34" charset="0"/>
            </a:endParaRPr>
          </a:p>
          <a:p>
            <a:r>
              <a:rPr lang="nl-BE" sz="2800" dirty="0" err="1" smtClean="0">
                <a:latin typeface="Calibri Light" panose="020F0302020204030204" pitchFamily="34" charset="0"/>
              </a:rPr>
              <a:t>Problèmes</a:t>
            </a:r>
            <a:r>
              <a:rPr lang="nl-BE" sz="2800" dirty="0" smtClean="0">
                <a:latin typeface="Calibri Light" panose="020F0302020204030204" pitchFamily="34" charset="0"/>
              </a:rPr>
              <a:t> :</a:t>
            </a:r>
          </a:p>
          <a:p>
            <a:pPr lvl="1"/>
            <a:r>
              <a:rPr lang="nl-BE" sz="2400" dirty="0" err="1" smtClean="0">
                <a:latin typeface="Calibri Light" panose="020F0302020204030204" pitchFamily="34" charset="0"/>
              </a:rPr>
              <a:t>Réaliser</a:t>
            </a:r>
            <a:r>
              <a:rPr lang="nl-BE" sz="2400" dirty="0" smtClean="0">
                <a:latin typeface="Calibri Light" panose="020F0302020204030204" pitchFamily="34" charset="0"/>
              </a:rPr>
              <a:t> la crashmap </a:t>
            </a:r>
          </a:p>
          <a:p>
            <a:pPr lvl="1"/>
            <a:r>
              <a:rPr lang="nl-BE" sz="2400" dirty="0" err="1" smtClean="0">
                <a:latin typeface="Calibri Light" panose="020F0302020204030204" pitchFamily="34" charset="0"/>
              </a:rPr>
              <a:t>Savoir</a:t>
            </a:r>
            <a:r>
              <a:rPr lang="nl-BE" sz="2400" dirty="0" smtClean="0">
                <a:latin typeface="Calibri Light" panose="020F0302020204030204" pitchFamily="34" charset="0"/>
              </a:rPr>
              <a:t> </a:t>
            </a:r>
            <a:r>
              <a:rPr lang="nl-BE" sz="2400" dirty="0" err="1" smtClean="0">
                <a:latin typeface="Calibri Light" panose="020F0302020204030204" pitchFamily="34" charset="0"/>
              </a:rPr>
              <a:t>où</a:t>
            </a:r>
            <a:r>
              <a:rPr lang="nl-BE" sz="2400" dirty="0" smtClean="0">
                <a:latin typeface="Calibri Light" panose="020F0302020204030204" pitchFamily="34" charset="0"/>
              </a:rPr>
              <a:t> on </a:t>
            </a:r>
            <a:r>
              <a:rPr lang="nl-BE" sz="2400" dirty="0" err="1" smtClean="0">
                <a:latin typeface="Calibri Light" panose="020F0302020204030204" pitchFamily="34" charset="0"/>
              </a:rPr>
              <a:t>est</a:t>
            </a:r>
            <a:r>
              <a:rPr lang="nl-BE" sz="2400" dirty="0" smtClean="0">
                <a:latin typeface="Calibri Light" panose="020F0302020204030204" pitchFamily="34" charset="0"/>
              </a:rPr>
              <a:t> et </a:t>
            </a:r>
            <a:r>
              <a:rPr lang="nl-BE" sz="2400" dirty="0" err="1" smtClean="0">
                <a:latin typeface="Calibri Light" panose="020F0302020204030204" pitchFamily="34" charset="0"/>
              </a:rPr>
              <a:t>pouvoir</a:t>
            </a:r>
            <a:r>
              <a:rPr lang="nl-BE" sz="2400" dirty="0" smtClean="0">
                <a:latin typeface="Calibri Light" panose="020F0302020204030204" pitchFamily="34" charset="0"/>
              </a:rPr>
              <a:t> </a:t>
            </a:r>
            <a:r>
              <a:rPr lang="nl-BE" sz="2400" dirty="0" err="1" smtClean="0">
                <a:latin typeface="Calibri Light" panose="020F0302020204030204" pitchFamily="34" charset="0"/>
              </a:rPr>
              <a:t>le</a:t>
            </a:r>
            <a:r>
              <a:rPr lang="nl-BE" sz="2400" dirty="0" smtClean="0">
                <a:latin typeface="Calibri Light" panose="020F0302020204030204" pitchFamily="34" charset="0"/>
              </a:rPr>
              <a:t> </a:t>
            </a:r>
            <a:r>
              <a:rPr lang="nl-BE" sz="2400" dirty="0" err="1" smtClean="0">
                <a:latin typeface="Calibri Light" panose="020F0302020204030204" pitchFamily="34" charset="0"/>
              </a:rPr>
              <a:t>transmettre</a:t>
            </a:r>
            <a:r>
              <a:rPr lang="nl-BE" sz="2400" dirty="0" smtClean="0">
                <a:latin typeface="Calibri Light" panose="020F0302020204030204" pitchFamily="34" charset="0"/>
              </a:rPr>
              <a:t> </a:t>
            </a:r>
            <a:r>
              <a:rPr lang="nl-BE" sz="2400" dirty="0" err="1" smtClean="0">
                <a:latin typeface="Calibri Light" panose="020F0302020204030204" pitchFamily="34" charset="0"/>
              </a:rPr>
              <a:t>facilement</a:t>
            </a:r>
            <a:r>
              <a:rPr lang="nl-BE" sz="2400" dirty="0" smtClean="0">
                <a:latin typeface="Calibri Light" panose="020F0302020204030204" pitchFamily="34" charset="0"/>
              </a:rPr>
              <a:t/>
            </a:r>
            <a:br>
              <a:rPr lang="nl-BE" sz="2400" dirty="0" smtClean="0">
                <a:latin typeface="Calibri Light" panose="020F0302020204030204" pitchFamily="34" charset="0"/>
              </a:rPr>
            </a:br>
            <a:endParaRPr lang="nl-BE" sz="2400" dirty="0" smtClean="0">
              <a:latin typeface="Calibri Light" panose="020F0302020204030204" pitchFamily="34" charset="0"/>
            </a:endParaRPr>
          </a:p>
          <a:p>
            <a:pPr lvl="1"/>
            <a:r>
              <a:rPr lang="nl-BE" sz="2400" dirty="0" smtClean="0">
                <a:latin typeface="Calibri Light" panose="020F0302020204030204" pitchFamily="34" charset="0"/>
              </a:rPr>
              <a:t>Sous </a:t>
            </a:r>
            <a:r>
              <a:rPr lang="nl-BE" sz="2400" dirty="0" err="1" smtClean="0">
                <a:latin typeface="Calibri Light" panose="020F0302020204030204" pitchFamily="34" charset="0"/>
              </a:rPr>
              <a:t>contrainte</a:t>
            </a:r>
            <a:r>
              <a:rPr lang="nl-BE" sz="2400" dirty="0" smtClean="0">
                <a:latin typeface="Calibri Light" panose="020F0302020204030204" pitchFamily="34" charset="0"/>
              </a:rPr>
              <a:t> que</a:t>
            </a:r>
          </a:p>
          <a:p>
            <a:pPr lvl="2"/>
            <a:r>
              <a:rPr lang="nl-BE" sz="2000" dirty="0" err="1" smtClean="0">
                <a:latin typeface="Calibri Light" panose="020F0302020204030204" pitchFamily="34" charset="0"/>
              </a:rPr>
              <a:t>Réseau</a:t>
            </a:r>
            <a:r>
              <a:rPr lang="nl-BE" sz="2000" dirty="0" smtClean="0">
                <a:latin typeface="Calibri Light" panose="020F0302020204030204" pitchFamily="34" charset="0"/>
              </a:rPr>
              <a:t> GSM pas </a:t>
            </a:r>
            <a:r>
              <a:rPr lang="nl-BE" sz="2000" dirty="0" err="1" smtClean="0">
                <a:latin typeface="Calibri Light" panose="020F0302020204030204" pitchFamily="34" charset="0"/>
              </a:rPr>
              <a:t>fiable</a:t>
            </a:r>
            <a:r>
              <a:rPr lang="nl-BE" sz="2000" dirty="0" smtClean="0">
                <a:latin typeface="Calibri Light" panose="020F0302020204030204" pitchFamily="34" charset="0"/>
              </a:rPr>
              <a:t> en </a:t>
            </a:r>
            <a:r>
              <a:rPr lang="nl-BE" sz="2000" dirty="0" err="1" smtClean="0">
                <a:latin typeface="Calibri Light" panose="020F0302020204030204" pitchFamily="34" charset="0"/>
              </a:rPr>
              <a:t>évènement</a:t>
            </a:r>
            <a:r>
              <a:rPr lang="nl-BE" sz="2000" dirty="0" smtClean="0">
                <a:latin typeface="Calibri Light" panose="020F0302020204030204" pitchFamily="34" charset="0"/>
              </a:rPr>
              <a:t> / </a:t>
            </a:r>
            <a:r>
              <a:rPr lang="nl-BE" sz="2000" dirty="0" err="1" smtClean="0">
                <a:latin typeface="Calibri Light" panose="020F0302020204030204" pitchFamily="34" charset="0"/>
              </a:rPr>
              <a:t>crise</a:t>
            </a:r>
            <a:endParaRPr lang="nl-BE" sz="2000" dirty="0" smtClean="0">
              <a:latin typeface="Calibri Light" panose="020F0302020204030204" pitchFamily="34" charset="0"/>
            </a:endParaRPr>
          </a:p>
          <a:p>
            <a:pPr lvl="2"/>
            <a:r>
              <a:rPr lang="nl-BE" sz="2000" dirty="0" smtClean="0">
                <a:latin typeface="Calibri Light" panose="020F0302020204030204" pitchFamily="34" charset="0"/>
              </a:rPr>
              <a:t>Pas </a:t>
            </a:r>
            <a:r>
              <a:rPr lang="nl-BE" sz="2000" dirty="0" err="1" smtClean="0">
                <a:latin typeface="Calibri Light" panose="020F0302020204030204" pitchFamily="34" charset="0"/>
              </a:rPr>
              <a:t>toujours</a:t>
            </a:r>
            <a:r>
              <a:rPr lang="nl-BE" sz="2000" dirty="0" smtClean="0">
                <a:latin typeface="Calibri Light" panose="020F0302020204030204" pitchFamily="34" charset="0"/>
              </a:rPr>
              <a:t> </a:t>
            </a:r>
            <a:r>
              <a:rPr lang="nl-BE" sz="2000" dirty="0" err="1" smtClean="0">
                <a:latin typeface="Calibri Light" panose="020F0302020204030204" pitchFamily="34" charset="0"/>
              </a:rPr>
              <a:t>un</a:t>
            </a:r>
            <a:r>
              <a:rPr lang="nl-BE" sz="2000" dirty="0" smtClean="0">
                <a:latin typeface="Calibri Light" panose="020F0302020204030204" pitchFamily="34" charset="0"/>
              </a:rPr>
              <a:t> module GPS dans la radio / infra</a:t>
            </a:r>
            <a:endParaRPr lang="nl-BE" sz="2000" dirty="0">
              <a:latin typeface="Calibri Light" panose="020F0302020204030204" pitchFamily="34" charset="0"/>
            </a:endParaRPr>
          </a:p>
          <a:p>
            <a:pPr lvl="1"/>
            <a:endParaRPr lang="nl-BE" sz="2400" dirty="0" smtClean="0">
              <a:latin typeface="Calibri Light" panose="020F0302020204030204" pitchFamily="34" charset="0"/>
            </a:endParaRPr>
          </a:p>
          <a:p>
            <a:endParaRPr lang="nl-BE" sz="2800" dirty="0">
              <a:latin typeface="Calibri Light" panose="020F0302020204030204" pitchFamily="34" charset="0"/>
            </a:endParaRPr>
          </a:p>
        </p:txBody>
      </p:sp>
    </p:spTree>
    <p:extLst>
      <p:ext uri="{BB962C8B-B14F-4D97-AF65-F5344CB8AC3E}">
        <p14:creationId xmlns:p14="http://schemas.microsoft.com/office/powerpoint/2010/main" val="2285136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nl-BE" dirty="0" err="1">
                <a:latin typeface="Calibri Light" panose="020F0302020204030204" pitchFamily="34" charset="0"/>
              </a:rPr>
              <a:t>utilisable</a:t>
            </a:r>
            <a:r>
              <a:rPr lang="nl-BE" dirty="0">
                <a:latin typeface="Calibri Light" panose="020F0302020204030204" pitchFamily="34" charset="0"/>
              </a:rPr>
              <a:t> </a:t>
            </a:r>
            <a:r>
              <a:rPr lang="nl-BE" b="1" dirty="0">
                <a:solidFill>
                  <a:srgbClr val="7030A0"/>
                </a:solidFill>
                <a:latin typeface="Calibri Light" panose="020F0302020204030204" pitchFamily="34" charset="0"/>
              </a:rPr>
              <a:t>sans </a:t>
            </a:r>
            <a:r>
              <a:rPr lang="nl-BE" b="1" dirty="0" err="1">
                <a:solidFill>
                  <a:srgbClr val="7030A0"/>
                </a:solidFill>
                <a:latin typeface="Calibri Light" panose="020F0302020204030204" pitchFamily="34" charset="0"/>
              </a:rPr>
              <a:t>formation</a:t>
            </a:r>
            <a:endParaRPr lang="nl-BE" b="1" dirty="0">
              <a:solidFill>
                <a:srgbClr val="7030A0"/>
              </a:solidFill>
              <a:latin typeface="Calibri Light" panose="020F0302020204030204" pitchFamily="34" charset="0"/>
            </a:endParaRPr>
          </a:p>
          <a:p>
            <a:r>
              <a:rPr lang="nl-BE" dirty="0" err="1" smtClean="0">
                <a:latin typeface="Calibri Light" panose="020F0302020204030204" pitchFamily="34" charset="0"/>
              </a:rPr>
              <a:t>le</a:t>
            </a:r>
            <a:r>
              <a:rPr lang="nl-BE" dirty="0" smtClean="0">
                <a:latin typeface="Calibri Light" panose="020F0302020204030204" pitchFamily="34" charset="0"/>
              </a:rPr>
              <a:t> plus </a:t>
            </a:r>
            <a:r>
              <a:rPr lang="nl-BE" b="1" dirty="0" err="1" smtClean="0">
                <a:solidFill>
                  <a:srgbClr val="00B050"/>
                </a:solidFill>
                <a:latin typeface="Calibri Light" panose="020F0302020204030204" pitchFamily="34" charset="0"/>
              </a:rPr>
              <a:t>proche</a:t>
            </a:r>
            <a:r>
              <a:rPr lang="nl-BE" dirty="0" smtClean="0">
                <a:solidFill>
                  <a:srgbClr val="00B050"/>
                </a:solidFill>
                <a:latin typeface="Calibri Light" panose="020F0302020204030204" pitchFamily="34" charset="0"/>
              </a:rPr>
              <a:t> </a:t>
            </a:r>
            <a:r>
              <a:rPr lang="nl-BE" dirty="0" err="1" smtClean="0">
                <a:latin typeface="Calibri Light" panose="020F0302020204030204" pitchFamily="34" charset="0"/>
              </a:rPr>
              <a:t>possible</a:t>
            </a:r>
            <a:r>
              <a:rPr lang="nl-BE" dirty="0" smtClean="0">
                <a:latin typeface="Calibri Light" panose="020F0302020204030204" pitchFamily="34" charset="0"/>
              </a:rPr>
              <a:t> </a:t>
            </a:r>
            <a:r>
              <a:rPr lang="nl-BE" b="1" dirty="0" smtClean="0">
                <a:solidFill>
                  <a:srgbClr val="00B050"/>
                </a:solidFill>
                <a:latin typeface="Calibri Light" panose="020F0302020204030204" pitchFamily="34" charset="0"/>
              </a:rPr>
              <a:t>de </a:t>
            </a:r>
            <a:r>
              <a:rPr lang="nl-BE" b="1" dirty="0" err="1" smtClean="0">
                <a:solidFill>
                  <a:srgbClr val="00B050"/>
                </a:solidFill>
                <a:latin typeface="Calibri Light" panose="020F0302020204030204" pitchFamily="34" charset="0"/>
              </a:rPr>
              <a:t>ce</a:t>
            </a:r>
            <a:r>
              <a:rPr lang="nl-BE" b="1" dirty="0" smtClean="0">
                <a:solidFill>
                  <a:srgbClr val="00B050"/>
                </a:solidFill>
                <a:latin typeface="Calibri Light" panose="020F0302020204030204" pitchFamily="34" charset="0"/>
              </a:rPr>
              <a:t> que les </a:t>
            </a:r>
            <a:r>
              <a:rPr lang="nl-BE" b="1" dirty="0" err="1" smtClean="0">
                <a:solidFill>
                  <a:srgbClr val="00B050"/>
                </a:solidFill>
                <a:latin typeface="Calibri Light" panose="020F0302020204030204" pitchFamily="34" charset="0"/>
              </a:rPr>
              <a:t>gens</a:t>
            </a:r>
            <a:r>
              <a:rPr lang="nl-BE" b="1" dirty="0" smtClean="0">
                <a:solidFill>
                  <a:srgbClr val="00B050"/>
                </a:solidFill>
                <a:latin typeface="Calibri Light" panose="020F0302020204030204" pitchFamily="34" charset="0"/>
              </a:rPr>
              <a:t> </a:t>
            </a:r>
            <a:r>
              <a:rPr lang="nl-BE" b="1" dirty="0" err="1" smtClean="0">
                <a:solidFill>
                  <a:srgbClr val="00B050"/>
                </a:solidFill>
                <a:latin typeface="Calibri Light" panose="020F0302020204030204" pitchFamily="34" charset="0"/>
              </a:rPr>
              <a:t>connaissent</a:t>
            </a:r>
            <a:r>
              <a:rPr lang="nl-BE" b="1" dirty="0" smtClean="0">
                <a:solidFill>
                  <a:srgbClr val="00B050"/>
                </a:solidFill>
                <a:latin typeface="Calibri Light" panose="020F0302020204030204" pitchFamily="34" charset="0"/>
              </a:rPr>
              <a:t> </a:t>
            </a:r>
          </a:p>
          <a:p>
            <a:r>
              <a:rPr lang="nl-BE" dirty="0" err="1" smtClean="0">
                <a:latin typeface="Calibri Light" panose="020F0302020204030204" pitchFamily="34" charset="0"/>
              </a:rPr>
              <a:t>le</a:t>
            </a:r>
            <a:r>
              <a:rPr lang="nl-BE" dirty="0" smtClean="0">
                <a:latin typeface="Calibri Light" panose="020F0302020204030204" pitchFamily="34" charset="0"/>
              </a:rPr>
              <a:t> </a:t>
            </a:r>
            <a:r>
              <a:rPr lang="nl-BE" b="1" dirty="0" err="1" smtClean="0">
                <a:solidFill>
                  <a:srgbClr val="E83B43"/>
                </a:solidFill>
                <a:latin typeface="Calibri Light" panose="020F0302020204030204" pitchFamily="34" charset="0"/>
              </a:rPr>
              <a:t>moins</a:t>
            </a:r>
            <a:r>
              <a:rPr lang="nl-BE" b="1" dirty="0" smtClean="0">
                <a:solidFill>
                  <a:srgbClr val="E83B43"/>
                </a:solidFill>
                <a:latin typeface="Calibri Light" panose="020F0302020204030204" pitchFamily="34" charset="0"/>
              </a:rPr>
              <a:t> de </a:t>
            </a:r>
            <a:r>
              <a:rPr lang="nl-BE" b="1" dirty="0" err="1" smtClean="0">
                <a:solidFill>
                  <a:srgbClr val="E83B43"/>
                </a:solidFill>
                <a:latin typeface="Calibri Light" panose="020F0302020204030204" pitchFamily="34" charset="0"/>
              </a:rPr>
              <a:t>manipulations</a:t>
            </a:r>
            <a:r>
              <a:rPr lang="nl-BE" b="1" dirty="0" smtClean="0">
                <a:solidFill>
                  <a:srgbClr val="E83B43"/>
                </a:solidFill>
                <a:latin typeface="Calibri Light" panose="020F0302020204030204" pitchFamily="34" charset="0"/>
              </a:rPr>
              <a:t> </a:t>
            </a:r>
            <a:r>
              <a:rPr lang="nl-BE" dirty="0" err="1" smtClean="0">
                <a:latin typeface="Calibri Light" panose="020F0302020204030204" pitchFamily="34" charset="0"/>
              </a:rPr>
              <a:t>supplémentaires</a:t>
            </a:r>
            <a:r>
              <a:rPr lang="nl-BE" dirty="0" smtClean="0">
                <a:latin typeface="Calibri Light" panose="020F0302020204030204" pitchFamily="34" charset="0"/>
              </a:rPr>
              <a:t> </a:t>
            </a:r>
            <a:r>
              <a:rPr lang="nl-BE" b="1" dirty="0" err="1" smtClean="0">
                <a:solidFill>
                  <a:srgbClr val="E83B43"/>
                </a:solidFill>
                <a:latin typeface="Calibri Light" panose="020F0302020204030204" pitchFamily="34" charset="0"/>
              </a:rPr>
              <a:t>possibles</a:t>
            </a:r>
            <a:endParaRPr lang="nl-BE" b="1" dirty="0" smtClean="0">
              <a:solidFill>
                <a:srgbClr val="E83B43"/>
              </a:solidFill>
              <a:latin typeface="Calibri Light" panose="020F0302020204030204" pitchFamily="34" charset="0"/>
            </a:endParaRPr>
          </a:p>
          <a:p>
            <a:r>
              <a:rPr lang="nl-BE" dirty="0" err="1" smtClean="0">
                <a:latin typeface="Calibri Light" panose="020F0302020204030204" pitchFamily="34" charset="0"/>
              </a:rPr>
              <a:t>utile</a:t>
            </a:r>
            <a:r>
              <a:rPr lang="nl-BE" dirty="0" smtClean="0">
                <a:latin typeface="Calibri Light" panose="020F0302020204030204" pitchFamily="34" charset="0"/>
              </a:rPr>
              <a:t> mais </a:t>
            </a:r>
            <a:r>
              <a:rPr lang="nl-BE" b="1" dirty="0" err="1" smtClean="0">
                <a:solidFill>
                  <a:srgbClr val="00B0F0"/>
                </a:solidFill>
                <a:latin typeface="Calibri Light" panose="020F0302020204030204" pitchFamily="34" charset="0"/>
              </a:rPr>
              <a:t>dont</a:t>
            </a:r>
            <a:r>
              <a:rPr lang="nl-BE" b="1" dirty="0" smtClean="0">
                <a:solidFill>
                  <a:srgbClr val="00B0F0"/>
                </a:solidFill>
                <a:latin typeface="Calibri Light" panose="020F0302020204030204" pitchFamily="34" charset="0"/>
              </a:rPr>
              <a:t> on </a:t>
            </a:r>
            <a:r>
              <a:rPr lang="nl-BE" b="1" dirty="0" err="1" smtClean="0">
                <a:solidFill>
                  <a:srgbClr val="00B0F0"/>
                </a:solidFill>
                <a:latin typeface="Calibri Light" panose="020F0302020204030204" pitchFamily="34" charset="0"/>
              </a:rPr>
              <a:t>sait</a:t>
            </a:r>
            <a:r>
              <a:rPr lang="nl-BE" b="1" dirty="0" smtClean="0">
                <a:solidFill>
                  <a:srgbClr val="00B0F0"/>
                </a:solidFill>
                <a:latin typeface="Calibri Light" panose="020F0302020204030204" pitchFamily="34" charset="0"/>
              </a:rPr>
              <a:t> se passer </a:t>
            </a:r>
            <a:r>
              <a:rPr lang="nl-BE" dirty="0">
                <a:latin typeface="Calibri Light" panose="020F0302020204030204" pitchFamily="34" charset="0"/>
              </a:rPr>
              <a:t/>
            </a:r>
            <a:br>
              <a:rPr lang="nl-BE" dirty="0">
                <a:latin typeface="Calibri Light" panose="020F0302020204030204" pitchFamily="34" charset="0"/>
              </a:rPr>
            </a:br>
            <a:r>
              <a:rPr lang="nl-BE" dirty="0" smtClean="0">
                <a:latin typeface="Calibri Light" panose="020F0302020204030204" pitchFamily="34" charset="0"/>
              </a:rPr>
              <a:t>(= ne pas remplacer </a:t>
            </a:r>
            <a:r>
              <a:rPr lang="nl-BE" dirty="0" err="1" smtClean="0">
                <a:latin typeface="Calibri Light" panose="020F0302020204030204" pitchFamily="34" charset="0"/>
              </a:rPr>
              <a:t>qqch</a:t>
            </a:r>
            <a:r>
              <a:rPr lang="nl-BE" dirty="0" smtClean="0">
                <a:latin typeface="Calibri Light" panose="020F0302020204030204" pitchFamily="34" charset="0"/>
              </a:rPr>
              <a:t> de </a:t>
            </a:r>
            <a:r>
              <a:rPr lang="nl-BE" dirty="0" err="1" smtClean="0">
                <a:latin typeface="Calibri Light" panose="020F0302020204030204" pitchFamily="34" charset="0"/>
              </a:rPr>
              <a:t>vital</a:t>
            </a:r>
            <a:r>
              <a:rPr lang="nl-BE" dirty="0" smtClean="0">
                <a:latin typeface="Calibri Light" panose="020F0302020204030204" pitchFamily="34" charset="0"/>
              </a:rPr>
              <a:t> </a:t>
            </a:r>
            <a:r>
              <a:rPr lang="nl-BE" dirty="0" err="1" smtClean="0">
                <a:latin typeface="Calibri Light" panose="020F0302020204030204" pitchFamily="34" charset="0"/>
              </a:rPr>
              <a:t>avec</a:t>
            </a:r>
            <a:r>
              <a:rPr lang="nl-BE" dirty="0" smtClean="0">
                <a:latin typeface="Calibri Light" panose="020F0302020204030204" pitchFamily="34" charset="0"/>
              </a:rPr>
              <a:t> </a:t>
            </a:r>
            <a:br>
              <a:rPr lang="nl-BE" dirty="0" smtClean="0">
                <a:latin typeface="Calibri Light" panose="020F0302020204030204" pitchFamily="34" charset="0"/>
              </a:rPr>
            </a:br>
            <a:r>
              <a:rPr lang="nl-BE" dirty="0" err="1" smtClean="0">
                <a:latin typeface="Calibri Light" panose="020F0302020204030204" pitchFamily="34" charset="0"/>
              </a:rPr>
              <a:t>une</a:t>
            </a:r>
            <a:r>
              <a:rPr lang="nl-BE" dirty="0" smtClean="0">
                <a:latin typeface="Calibri Light" panose="020F0302020204030204" pitchFamily="34" charset="0"/>
              </a:rPr>
              <a:t> techno </a:t>
            </a:r>
            <a:r>
              <a:rPr lang="nl-BE" dirty="0" err="1" smtClean="0">
                <a:latin typeface="Calibri Light" panose="020F0302020204030204" pitchFamily="34" charset="0"/>
              </a:rPr>
              <a:t>compliquée</a:t>
            </a:r>
            <a:r>
              <a:rPr lang="nl-BE" dirty="0" smtClean="0">
                <a:latin typeface="Calibri Light" panose="020F0302020204030204" pitchFamily="34" charset="0"/>
              </a:rPr>
              <a:t>)</a:t>
            </a:r>
            <a:endParaRPr lang="nl-BE" dirty="0">
              <a:latin typeface="Calibri Light" panose="020F0302020204030204" pitchFamily="34" charset="0"/>
            </a:endParaRPr>
          </a:p>
        </p:txBody>
      </p:sp>
      <p:sp>
        <p:nvSpPr>
          <p:cNvPr id="4" name="Titre 1"/>
          <p:cNvSpPr>
            <a:spLocks noGrp="1"/>
          </p:cNvSpPr>
          <p:nvPr>
            <p:ph type="title"/>
          </p:nvPr>
        </p:nvSpPr>
        <p:spPr>
          <a:xfrm>
            <a:off x="0" y="274638"/>
            <a:ext cx="9144000" cy="1143000"/>
          </a:xfrm>
        </p:spPr>
        <p:txBody>
          <a:bodyPr>
            <a:normAutofit fontScale="90000"/>
          </a:bodyPr>
          <a:lstStyle/>
          <a:p>
            <a:r>
              <a:rPr lang="nl-BE" b="1" dirty="0" smtClean="0">
                <a:latin typeface="Dosis" panose="02010503020202060003" pitchFamily="2" charset="0"/>
              </a:rPr>
              <a:t>Principes-</a:t>
            </a:r>
            <a:r>
              <a:rPr lang="nl-BE" b="1" dirty="0" err="1" smtClean="0">
                <a:latin typeface="Dosis" panose="02010503020202060003" pitchFamily="2" charset="0"/>
              </a:rPr>
              <a:t>clés</a:t>
            </a:r>
            <a:r>
              <a:rPr lang="nl-BE" b="1" dirty="0" smtClean="0">
                <a:latin typeface="Dosis" panose="02010503020202060003" pitchFamily="2" charset="0"/>
              </a:rPr>
              <a:t> en techno </a:t>
            </a:r>
            <a:r>
              <a:rPr lang="nl-BE" b="1" dirty="0" err="1" smtClean="0">
                <a:latin typeface="Dosis" panose="02010503020202060003" pitchFamily="2" charset="0"/>
              </a:rPr>
              <a:t>opérationnelle</a:t>
            </a:r>
            <a:endParaRPr lang="nl-BE" b="1" dirty="0">
              <a:latin typeface="Dosis" panose="02010503020202060003" pitchFamily="2" charset="0"/>
            </a:endParaRPr>
          </a:p>
        </p:txBody>
      </p:sp>
      <p:sp>
        <p:nvSpPr>
          <p:cNvPr id="6" name="Rectangle 5"/>
          <p:cNvSpPr/>
          <p:nvPr/>
        </p:nvSpPr>
        <p:spPr>
          <a:xfrm>
            <a:off x="0" y="6624312"/>
            <a:ext cx="9144000" cy="215444"/>
          </a:xfrm>
          <a:prstGeom prst="rect">
            <a:avLst/>
          </a:prstGeom>
        </p:spPr>
        <p:txBody>
          <a:bodyPr wrap="square">
            <a:spAutoFit/>
          </a:bodyPr>
          <a:lstStyle/>
          <a:p>
            <a:r>
              <a:rPr lang="nl-BE" sz="800" dirty="0" smtClean="0">
                <a:latin typeface="Calibri Light" panose="020F0302020204030204" pitchFamily="34" charset="0"/>
              </a:rPr>
              <a:t>KISS : https</a:t>
            </a:r>
            <a:r>
              <a:rPr lang="nl-BE" sz="800" dirty="0">
                <a:latin typeface="Calibri Light" panose="020F0302020204030204" pitchFamily="34" charset="0"/>
              </a:rPr>
              <a:t>://www.flickr.com/photos/92501682@N00/5067471752</a:t>
            </a:r>
          </a:p>
        </p:txBody>
      </p:sp>
    </p:spTree>
    <p:extLst>
      <p:ext uri="{BB962C8B-B14F-4D97-AF65-F5344CB8AC3E}">
        <p14:creationId xmlns:p14="http://schemas.microsoft.com/office/powerpoint/2010/main" val="3940558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r>
              <a:rPr lang="nl-BE" dirty="0" err="1">
                <a:latin typeface="Calibri Light" panose="020F0302020204030204" pitchFamily="34" charset="0"/>
              </a:rPr>
              <a:t>utilisable</a:t>
            </a:r>
            <a:r>
              <a:rPr lang="nl-BE" dirty="0">
                <a:latin typeface="Calibri Light" panose="020F0302020204030204" pitchFamily="34" charset="0"/>
              </a:rPr>
              <a:t> </a:t>
            </a:r>
            <a:r>
              <a:rPr lang="nl-BE" b="1" dirty="0">
                <a:solidFill>
                  <a:srgbClr val="7030A0"/>
                </a:solidFill>
                <a:latin typeface="Calibri Light" panose="020F0302020204030204" pitchFamily="34" charset="0"/>
              </a:rPr>
              <a:t>sans </a:t>
            </a:r>
            <a:r>
              <a:rPr lang="nl-BE" b="1" dirty="0" err="1">
                <a:solidFill>
                  <a:srgbClr val="7030A0"/>
                </a:solidFill>
                <a:latin typeface="Calibri Light" panose="020F0302020204030204" pitchFamily="34" charset="0"/>
              </a:rPr>
              <a:t>formation</a:t>
            </a:r>
            <a:endParaRPr lang="nl-BE" b="1" dirty="0">
              <a:solidFill>
                <a:srgbClr val="7030A0"/>
              </a:solidFill>
              <a:latin typeface="Calibri Light" panose="020F0302020204030204" pitchFamily="34" charset="0"/>
            </a:endParaRPr>
          </a:p>
          <a:p>
            <a:r>
              <a:rPr lang="nl-BE" dirty="0" err="1" smtClean="0">
                <a:latin typeface="Calibri Light" panose="020F0302020204030204" pitchFamily="34" charset="0"/>
              </a:rPr>
              <a:t>le</a:t>
            </a:r>
            <a:r>
              <a:rPr lang="nl-BE" dirty="0" smtClean="0">
                <a:latin typeface="Calibri Light" panose="020F0302020204030204" pitchFamily="34" charset="0"/>
              </a:rPr>
              <a:t> plus </a:t>
            </a:r>
            <a:r>
              <a:rPr lang="nl-BE" b="1" dirty="0" err="1" smtClean="0">
                <a:solidFill>
                  <a:srgbClr val="00B050"/>
                </a:solidFill>
                <a:latin typeface="Calibri Light" panose="020F0302020204030204" pitchFamily="34" charset="0"/>
              </a:rPr>
              <a:t>proche</a:t>
            </a:r>
            <a:r>
              <a:rPr lang="nl-BE" dirty="0" smtClean="0">
                <a:solidFill>
                  <a:srgbClr val="00B050"/>
                </a:solidFill>
                <a:latin typeface="Calibri Light" panose="020F0302020204030204" pitchFamily="34" charset="0"/>
              </a:rPr>
              <a:t> </a:t>
            </a:r>
            <a:r>
              <a:rPr lang="nl-BE" dirty="0" err="1" smtClean="0">
                <a:latin typeface="Calibri Light" panose="020F0302020204030204" pitchFamily="34" charset="0"/>
              </a:rPr>
              <a:t>possible</a:t>
            </a:r>
            <a:r>
              <a:rPr lang="nl-BE" dirty="0" smtClean="0">
                <a:latin typeface="Calibri Light" panose="020F0302020204030204" pitchFamily="34" charset="0"/>
              </a:rPr>
              <a:t> </a:t>
            </a:r>
            <a:r>
              <a:rPr lang="nl-BE" b="1" dirty="0" smtClean="0">
                <a:solidFill>
                  <a:srgbClr val="00B050"/>
                </a:solidFill>
                <a:latin typeface="Calibri Light" panose="020F0302020204030204" pitchFamily="34" charset="0"/>
              </a:rPr>
              <a:t>de </a:t>
            </a:r>
            <a:r>
              <a:rPr lang="nl-BE" b="1" dirty="0" err="1" smtClean="0">
                <a:solidFill>
                  <a:srgbClr val="00B050"/>
                </a:solidFill>
                <a:latin typeface="Calibri Light" panose="020F0302020204030204" pitchFamily="34" charset="0"/>
              </a:rPr>
              <a:t>ce</a:t>
            </a:r>
            <a:r>
              <a:rPr lang="nl-BE" b="1" dirty="0" smtClean="0">
                <a:solidFill>
                  <a:srgbClr val="00B050"/>
                </a:solidFill>
                <a:latin typeface="Calibri Light" panose="020F0302020204030204" pitchFamily="34" charset="0"/>
              </a:rPr>
              <a:t> que les </a:t>
            </a:r>
            <a:r>
              <a:rPr lang="nl-BE" b="1" dirty="0" err="1" smtClean="0">
                <a:solidFill>
                  <a:srgbClr val="00B050"/>
                </a:solidFill>
                <a:latin typeface="Calibri Light" panose="020F0302020204030204" pitchFamily="34" charset="0"/>
              </a:rPr>
              <a:t>gens</a:t>
            </a:r>
            <a:r>
              <a:rPr lang="nl-BE" b="1" dirty="0" smtClean="0">
                <a:solidFill>
                  <a:srgbClr val="00B050"/>
                </a:solidFill>
                <a:latin typeface="Calibri Light" panose="020F0302020204030204" pitchFamily="34" charset="0"/>
              </a:rPr>
              <a:t> </a:t>
            </a:r>
            <a:r>
              <a:rPr lang="nl-BE" b="1" dirty="0" err="1" smtClean="0">
                <a:solidFill>
                  <a:srgbClr val="00B050"/>
                </a:solidFill>
                <a:latin typeface="Calibri Light" panose="020F0302020204030204" pitchFamily="34" charset="0"/>
              </a:rPr>
              <a:t>connaissent</a:t>
            </a:r>
            <a:r>
              <a:rPr lang="nl-BE" b="1" dirty="0" smtClean="0">
                <a:solidFill>
                  <a:srgbClr val="00B050"/>
                </a:solidFill>
                <a:latin typeface="Calibri Light" panose="020F0302020204030204" pitchFamily="34" charset="0"/>
              </a:rPr>
              <a:t> </a:t>
            </a:r>
          </a:p>
          <a:p>
            <a:r>
              <a:rPr lang="nl-BE" dirty="0" err="1" smtClean="0">
                <a:latin typeface="Calibri Light" panose="020F0302020204030204" pitchFamily="34" charset="0"/>
              </a:rPr>
              <a:t>le</a:t>
            </a:r>
            <a:r>
              <a:rPr lang="nl-BE" dirty="0" smtClean="0">
                <a:latin typeface="Calibri Light" panose="020F0302020204030204" pitchFamily="34" charset="0"/>
              </a:rPr>
              <a:t> </a:t>
            </a:r>
            <a:r>
              <a:rPr lang="nl-BE" b="1" dirty="0" err="1" smtClean="0">
                <a:solidFill>
                  <a:srgbClr val="E83B43"/>
                </a:solidFill>
                <a:latin typeface="Calibri Light" panose="020F0302020204030204" pitchFamily="34" charset="0"/>
              </a:rPr>
              <a:t>moins</a:t>
            </a:r>
            <a:r>
              <a:rPr lang="nl-BE" b="1" dirty="0" smtClean="0">
                <a:solidFill>
                  <a:srgbClr val="E83B43"/>
                </a:solidFill>
                <a:latin typeface="Calibri Light" panose="020F0302020204030204" pitchFamily="34" charset="0"/>
              </a:rPr>
              <a:t> de </a:t>
            </a:r>
            <a:r>
              <a:rPr lang="nl-BE" b="1" dirty="0" err="1" smtClean="0">
                <a:solidFill>
                  <a:srgbClr val="E83B43"/>
                </a:solidFill>
                <a:latin typeface="Calibri Light" panose="020F0302020204030204" pitchFamily="34" charset="0"/>
              </a:rPr>
              <a:t>manipulations</a:t>
            </a:r>
            <a:r>
              <a:rPr lang="nl-BE" b="1" dirty="0" smtClean="0">
                <a:solidFill>
                  <a:srgbClr val="E83B43"/>
                </a:solidFill>
                <a:latin typeface="Calibri Light" panose="020F0302020204030204" pitchFamily="34" charset="0"/>
              </a:rPr>
              <a:t> </a:t>
            </a:r>
            <a:r>
              <a:rPr lang="nl-BE" dirty="0" err="1" smtClean="0">
                <a:latin typeface="Calibri Light" panose="020F0302020204030204" pitchFamily="34" charset="0"/>
              </a:rPr>
              <a:t>supplémentaires</a:t>
            </a:r>
            <a:r>
              <a:rPr lang="nl-BE" dirty="0" smtClean="0">
                <a:latin typeface="Calibri Light" panose="020F0302020204030204" pitchFamily="34" charset="0"/>
              </a:rPr>
              <a:t> </a:t>
            </a:r>
            <a:r>
              <a:rPr lang="nl-BE" b="1" dirty="0" err="1" smtClean="0">
                <a:solidFill>
                  <a:srgbClr val="E83B43"/>
                </a:solidFill>
                <a:latin typeface="Calibri Light" panose="020F0302020204030204" pitchFamily="34" charset="0"/>
              </a:rPr>
              <a:t>possibles</a:t>
            </a:r>
            <a:endParaRPr lang="nl-BE" b="1" dirty="0" smtClean="0">
              <a:solidFill>
                <a:srgbClr val="E83B43"/>
              </a:solidFill>
              <a:latin typeface="Calibri Light" panose="020F0302020204030204" pitchFamily="34" charset="0"/>
            </a:endParaRPr>
          </a:p>
          <a:p>
            <a:r>
              <a:rPr lang="nl-BE" dirty="0" err="1" smtClean="0">
                <a:latin typeface="Calibri Light" panose="020F0302020204030204" pitchFamily="34" charset="0"/>
              </a:rPr>
              <a:t>utile</a:t>
            </a:r>
            <a:r>
              <a:rPr lang="nl-BE" dirty="0" smtClean="0">
                <a:latin typeface="Calibri Light" panose="020F0302020204030204" pitchFamily="34" charset="0"/>
              </a:rPr>
              <a:t> mais </a:t>
            </a:r>
            <a:r>
              <a:rPr lang="nl-BE" b="1" dirty="0" err="1" smtClean="0">
                <a:solidFill>
                  <a:srgbClr val="00B0F0"/>
                </a:solidFill>
                <a:latin typeface="Calibri Light" panose="020F0302020204030204" pitchFamily="34" charset="0"/>
              </a:rPr>
              <a:t>dont</a:t>
            </a:r>
            <a:r>
              <a:rPr lang="nl-BE" b="1" dirty="0" smtClean="0">
                <a:solidFill>
                  <a:srgbClr val="00B0F0"/>
                </a:solidFill>
                <a:latin typeface="Calibri Light" panose="020F0302020204030204" pitchFamily="34" charset="0"/>
              </a:rPr>
              <a:t> on </a:t>
            </a:r>
            <a:r>
              <a:rPr lang="nl-BE" b="1" dirty="0" err="1" smtClean="0">
                <a:solidFill>
                  <a:srgbClr val="00B0F0"/>
                </a:solidFill>
                <a:latin typeface="Calibri Light" panose="020F0302020204030204" pitchFamily="34" charset="0"/>
              </a:rPr>
              <a:t>sait</a:t>
            </a:r>
            <a:r>
              <a:rPr lang="nl-BE" b="1" dirty="0" smtClean="0">
                <a:solidFill>
                  <a:srgbClr val="00B0F0"/>
                </a:solidFill>
                <a:latin typeface="Calibri Light" panose="020F0302020204030204" pitchFamily="34" charset="0"/>
              </a:rPr>
              <a:t> se passer </a:t>
            </a:r>
            <a:r>
              <a:rPr lang="nl-BE" dirty="0">
                <a:latin typeface="Calibri Light" panose="020F0302020204030204" pitchFamily="34" charset="0"/>
              </a:rPr>
              <a:t/>
            </a:r>
            <a:br>
              <a:rPr lang="nl-BE" dirty="0">
                <a:latin typeface="Calibri Light" panose="020F0302020204030204" pitchFamily="34" charset="0"/>
              </a:rPr>
            </a:br>
            <a:r>
              <a:rPr lang="nl-BE" dirty="0" smtClean="0">
                <a:latin typeface="Calibri Light" panose="020F0302020204030204" pitchFamily="34" charset="0"/>
              </a:rPr>
              <a:t>(= ne pas remplacer </a:t>
            </a:r>
            <a:r>
              <a:rPr lang="nl-BE" dirty="0" err="1" smtClean="0">
                <a:latin typeface="Calibri Light" panose="020F0302020204030204" pitchFamily="34" charset="0"/>
              </a:rPr>
              <a:t>qqch</a:t>
            </a:r>
            <a:r>
              <a:rPr lang="nl-BE" dirty="0" smtClean="0">
                <a:latin typeface="Calibri Light" panose="020F0302020204030204" pitchFamily="34" charset="0"/>
              </a:rPr>
              <a:t> de </a:t>
            </a:r>
            <a:r>
              <a:rPr lang="nl-BE" dirty="0" err="1" smtClean="0">
                <a:latin typeface="Calibri Light" panose="020F0302020204030204" pitchFamily="34" charset="0"/>
              </a:rPr>
              <a:t>vital</a:t>
            </a:r>
            <a:r>
              <a:rPr lang="nl-BE" dirty="0" smtClean="0">
                <a:latin typeface="Calibri Light" panose="020F0302020204030204" pitchFamily="34" charset="0"/>
              </a:rPr>
              <a:t> </a:t>
            </a:r>
            <a:r>
              <a:rPr lang="nl-BE" dirty="0" err="1" smtClean="0">
                <a:latin typeface="Calibri Light" panose="020F0302020204030204" pitchFamily="34" charset="0"/>
              </a:rPr>
              <a:t>avec</a:t>
            </a:r>
            <a:r>
              <a:rPr lang="nl-BE" dirty="0" smtClean="0">
                <a:latin typeface="Calibri Light" panose="020F0302020204030204" pitchFamily="34" charset="0"/>
              </a:rPr>
              <a:t> </a:t>
            </a:r>
            <a:br>
              <a:rPr lang="nl-BE" dirty="0" smtClean="0">
                <a:latin typeface="Calibri Light" panose="020F0302020204030204" pitchFamily="34" charset="0"/>
              </a:rPr>
            </a:br>
            <a:r>
              <a:rPr lang="nl-BE" dirty="0" err="1" smtClean="0">
                <a:latin typeface="Calibri Light" panose="020F0302020204030204" pitchFamily="34" charset="0"/>
              </a:rPr>
              <a:t>une</a:t>
            </a:r>
            <a:r>
              <a:rPr lang="nl-BE" dirty="0" smtClean="0">
                <a:latin typeface="Calibri Light" panose="020F0302020204030204" pitchFamily="34" charset="0"/>
              </a:rPr>
              <a:t> techno </a:t>
            </a:r>
            <a:r>
              <a:rPr lang="nl-BE" dirty="0" err="1" smtClean="0">
                <a:latin typeface="Calibri Light" panose="020F0302020204030204" pitchFamily="34" charset="0"/>
              </a:rPr>
              <a:t>compliquée</a:t>
            </a:r>
            <a:r>
              <a:rPr lang="nl-BE" dirty="0" smtClean="0">
                <a:latin typeface="Calibri Light" panose="020F0302020204030204" pitchFamily="34" charset="0"/>
              </a:rPr>
              <a:t>)</a:t>
            </a:r>
            <a:endParaRPr lang="nl-BE" dirty="0">
              <a:latin typeface="Calibri Light" panose="020F0302020204030204" pitchFamily="34" charset="0"/>
            </a:endParaRPr>
          </a:p>
        </p:txBody>
      </p:sp>
      <p:sp>
        <p:nvSpPr>
          <p:cNvPr id="4" name="Titre 1"/>
          <p:cNvSpPr>
            <a:spLocks noGrp="1"/>
          </p:cNvSpPr>
          <p:nvPr>
            <p:ph type="title"/>
          </p:nvPr>
        </p:nvSpPr>
        <p:spPr>
          <a:xfrm>
            <a:off x="0" y="274638"/>
            <a:ext cx="9144000" cy="1143000"/>
          </a:xfrm>
        </p:spPr>
        <p:txBody>
          <a:bodyPr>
            <a:normAutofit fontScale="90000"/>
          </a:bodyPr>
          <a:lstStyle/>
          <a:p>
            <a:r>
              <a:rPr lang="nl-BE" b="1" dirty="0" smtClean="0">
                <a:latin typeface="Dosis" panose="02010503020202060003" pitchFamily="2" charset="0"/>
              </a:rPr>
              <a:t>Principes-</a:t>
            </a:r>
            <a:r>
              <a:rPr lang="nl-BE" b="1" dirty="0" err="1" smtClean="0">
                <a:latin typeface="Dosis" panose="02010503020202060003" pitchFamily="2" charset="0"/>
              </a:rPr>
              <a:t>clés</a:t>
            </a:r>
            <a:r>
              <a:rPr lang="nl-BE" b="1" dirty="0" smtClean="0">
                <a:latin typeface="Dosis" panose="02010503020202060003" pitchFamily="2" charset="0"/>
              </a:rPr>
              <a:t> en techno </a:t>
            </a:r>
            <a:r>
              <a:rPr lang="nl-BE" b="1" dirty="0" err="1" smtClean="0">
                <a:latin typeface="Dosis" panose="02010503020202060003" pitchFamily="2" charset="0"/>
              </a:rPr>
              <a:t>opérationnelle</a:t>
            </a:r>
            <a:endParaRPr lang="nl-BE" b="1" dirty="0">
              <a:latin typeface="Dosis" panose="02010503020202060003" pitchFamily="2" charset="0"/>
            </a:endParaRPr>
          </a:p>
        </p:txBody>
      </p:sp>
      <p:pic>
        <p:nvPicPr>
          <p:cNvPr id="5" name="Picture 2" descr="C:\Users\ccloquet\Downloads\5067471752_5060f067a6_o.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6624312"/>
            <a:ext cx="9144000" cy="215444"/>
          </a:xfrm>
          <a:prstGeom prst="rect">
            <a:avLst/>
          </a:prstGeom>
        </p:spPr>
        <p:txBody>
          <a:bodyPr wrap="square">
            <a:spAutoFit/>
          </a:bodyPr>
          <a:lstStyle/>
          <a:p>
            <a:r>
              <a:rPr lang="nl-BE" sz="800" dirty="0" smtClean="0">
                <a:latin typeface="Calibri Light" panose="020F0302020204030204" pitchFamily="34" charset="0"/>
              </a:rPr>
              <a:t>KISS : https</a:t>
            </a:r>
            <a:r>
              <a:rPr lang="nl-BE" sz="800" dirty="0">
                <a:latin typeface="Calibri Light" panose="020F0302020204030204" pitchFamily="34" charset="0"/>
              </a:rPr>
              <a:t>://www.flickr.com/photos/92501682@N00/5067471752</a:t>
            </a:r>
          </a:p>
        </p:txBody>
      </p:sp>
    </p:spTree>
    <p:extLst>
      <p:ext uri="{BB962C8B-B14F-4D97-AF65-F5344CB8AC3E}">
        <p14:creationId xmlns:p14="http://schemas.microsoft.com/office/powerpoint/2010/main" val="36398910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95759"/>
            <a:ext cx="9144000" cy="458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1406266" y="764704"/>
            <a:ext cx="6311276" cy="923330"/>
          </a:xfrm>
          <a:prstGeom prst="rect">
            <a:avLst/>
          </a:prstGeom>
          <a:noFill/>
        </p:spPr>
        <p:txBody>
          <a:bodyPr wrap="square" rtlCol="0">
            <a:spAutoFit/>
          </a:bodyPr>
          <a:lstStyle/>
          <a:p>
            <a:pPr algn="ctr"/>
            <a:r>
              <a:rPr lang="nl-BE" sz="5400" b="1" dirty="0" err="1" smtClean="0">
                <a:solidFill>
                  <a:srgbClr val="E83B43"/>
                </a:solidFill>
                <a:latin typeface="Dosis" panose="02010503020202060003" pitchFamily="2" charset="0"/>
              </a:rPr>
              <a:t>quickGrid</a:t>
            </a:r>
            <a:endParaRPr lang="nl-BE" sz="5400" b="1" dirty="0">
              <a:solidFill>
                <a:srgbClr val="E83B43"/>
              </a:solidFill>
              <a:latin typeface="Dosis" panose="02010503020202060003" pitchFamily="2" charset="0"/>
            </a:endParaRPr>
          </a:p>
        </p:txBody>
      </p:sp>
    </p:spTree>
    <p:extLst>
      <p:ext uri="{BB962C8B-B14F-4D97-AF65-F5344CB8AC3E}">
        <p14:creationId xmlns:p14="http://schemas.microsoft.com/office/powerpoint/2010/main" val="1143655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2856" y="2924944"/>
            <a:ext cx="9166855" cy="861774"/>
          </a:xfrm>
          <a:prstGeom prst="rect">
            <a:avLst/>
          </a:prstGeom>
          <a:noFill/>
        </p:spPr>
        <p:txBody>
          <a:bodyPr wrap="square" rtlCol="0">
            <a:spAutoFit/>
          </a:bodyPr>
          <a:lstStyle/>
          <a:p>
            <a:pPr algn="ctr"/>
            <a:r>
              <a:rPr lang="nl-BE" sz="5000" dirty="0" smtClean="0">
                <a:latin typeface="Calibri Light" panose="020F0302020204030204" pitchFamily="34" charset="0"/>
              </a:rPr>
              <a:t>grid.my-poppy.eu</a:t>
            </a:r>
            <a:endParaRPr lang="nl-BE" sz="5000" dirty="0">
              <a:latin typeface="Calibri Light" panose="020F0302020204030204" pitchFamily="34" charset="0"/>
            </a:endParaRPr>
          </a:p>
        </p:txBody>
      </p:sp>
    </p:spTree>
    <p:extLst>
      <p:ext uri="{BB962C8B-B14F-4D97-AF65-F5344CB8AC3E}">
        <p14:creationId xmlns:p14="http://schemas.microsoft.com/office/powerpoint/2010/main" val="2390906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nl-BE"/>
          </a:p>
        </p:txBody>
      </p:sp>
      <p:sp>
        <p:nvSpPr>
          <p:cNvPr id="3" name="Espace réservé du contenu 2"/>
          <p:cNvSpPr>
            <a:spLocks noGrp="1"/>
          </p:cNvSpPr>
          <p:nvPr>
            <p:ph idx="1"/>
          </p:nvPr>
        </p:nvSpPr>
        <p:spPr/>
        <p:txBody>
          <a:bodyPr/>
          <a:lstStyle/>
          <a:p>
            <a:endParaRPr lang="nl-BE"/>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4645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2843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nl-BE"/>
          </a:p>
        </p:txBody>
      </p:sp>
      <p:sp>
        <p:nvSpPr>
          <p:cNvPr id="3" name="Espace réservé du contenu 2"/>
          <p:cNvSpPr>
            <a:spLocks noGrp="1"/>
          </p:cNvSpPr>
          <p:nvPr>
            <p:ph idx="1"/>
          </p:nvPr>
        </p:nvSpPr>
        <p:spPr/>
        <p:txBody>
          <a:bodyPr/>
          <a:lstStyle/>
          <a:p>
            <a:endParaRPr lang="nl-BE"/>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2" y="991022"/>
            <a:ext cx="9169243" cy="4696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7504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nl-BE"/>
          </a:p>
        </p:txBody>
      </p:sp>
      <p:sp>
        <p:nvSpPr>
          <p:cNvPr id="3" name="Espace réservé du contenu 2"/>
          <p:cNvSpPr>
            <a:spLocks noGrp="1"/>
          </p:cNvSpPr>
          <p:nvPr>
            <p:ph idx="1"/>
          </p:nvPr>
        </p:nvSpPr>
        <p:spPr/>
        <p:txBody>
          <a:bodyPr/>
          <a:lstStyle/>
          <a:p>
            <a:endParaRPr lang="nl-BE"/>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0" y="991022"/>
            <a:ext cx="9175863" cy="4666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5954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5877272"/>
            <a:ext cx="9144000" cy="738664"/>
          </a:xfrm>
          <a:prstGeom prst="rect">
            <a:avLst/>
          </a:prstGeom>
        </p:spPr>
        <p:txBody>
          <a:bodyPr wrap="square">
            <a:spAutoFit/>
          </a:bodyPr>
          <a:lstStyle/>
          <a:p>
            <a:pPr algn="ctr"/>
            <a:r>
              <a:rPr lang="nl-BE" b="1" dirty="0">
                <a:latin typeface="Dosis" panose="02010503020202060003" pitchFamily="2" charset="0"/>
              </a:rPr>
              <a:t>IT pour </a:t>
            </a:r>
            <a:r>
              <a:rPr lang="nl-BE" b="1" dirty="0" err="1">
                <a:solidFill>
                  <a:srgbClr val="E83B43"/>
                </a:solidFill>
                <a:latin typeface="Dosis" panose="02010503020202060003" pitchFamily="2" charset="0"/>
              </a:rPr>
              <a:t>gestion</a:t>
            </a:r>
            <a:r>
              <a:rPr lang="nl-BE" b="1" dirty="0">
                <a:solidFill>
                  <a:srgbClr val="E83B43"/>
                </a:solidFill>
                <a:latin typeface="Dosis" panose="02010503020202060003" pitchFamily="2" charset="0"/>
              </a:rPr>
              <a:t> </a:t>
            </a:r>
            <a:r>
              <a:rPr lang="nl-BE" b="1" dirty="0" err="1">
                <a:solidFill>
                  <a:srgbClr val="E83B43"/>
                </a:solidFill>
                <a:latin typeface="Dosis" panose="02010503020202060003" pitchFamily="2" charset="0"/>
              </a:rPr>
              <a:t>d’évènement</a:t>
            </a:r>
            <a:r>
              <a:rPr lang="nl-BE" b="1" dirty="0">
                <a:solidFill>
                  <a:srgbClr val="E83B43"/>
                </a:solidFill>
                <a:latin typeface="Dosis" panose="02010503020202060003" pitchFamily="2" charset="0"/>
              </a:rPr>
              <a:t> &amp; de </a:t>
            </a:r>
            <a:r>
              <a:rPr lang="nl-BE" b="1" dirty="0" err="1">
                <a:solidFill>
                  <a:srgbClr val="E83B43"/>
                </a:solidFill>
                <a:latin typeface="Dosis" panose="02010503020202060003" pitchFamily="2" charset="0"/>
              </a:rPr>
              <a:t>crise</a:t>
            </a:r>
            <a:endParaRPr lang="nl-BE" b="1" dirty="0">
              <a:solidFill>
                <a:srgbClr val="E83B43"/>
              </a:solidFill>
              <a:latin typeface="Dosis" panose="02010503020202060003" pitchFamily="2" charset="0"/>
            </a:endParaRPr>
          </a:p>
          <a:p>
            <a:pPr algn="ctr"/>
            <a:endParaRPr lang="en-US" sz="600" b="1" spc="100" dirty="0" smtClean="0">
              <a:latin typeface="Dosis" panose="02010503020202060003" pitchFamily="2" charset="0"/>
            </a:endParaRPr>
          </a:p>
          <a:p>
            <a:pPr algn="ctr"/>
            <a:r>
              <a:rPr lang="en-US" spc="100" dirty="0" err="1" smtClean="0">
                <a:solidFill>
                  <a:srgbClr val="E83B43"/>
                </a:solidFill>
                <a:latin typeface="Dosis" panose="02010503020202060003" pitchFamily="2" charset="0"/>
              </a:rPr>
              <a:t>cartographie</a:t>
            </a:r>
            <a:r>
              <a:rPr lang="en-US" spc="100" dirty="0" smtClean="0">
                <a:latin typeface="Dosis" panose="02010503020202060003" pitchFamily="2" charset="0"/>
              </a:rPr>
              <a:t> </a:t>
            </a:r>
            <a:r>
              <a:rPr lang="en-US" spc="100" dirty="0">
                <a:latin typeface="Dosis" panose="02010503020202060003" pitchFamily="2" charset="0"/>
              </a:rPr>
              <a:t>| </a:t>
            </a:r>
            <a:r>
              <a:rPr lang="en-US" spc="100" dirty="0" smtClean="0">
                <a:latin typeface="Dosis" panose="02010503020202060003" pitchFamily="2" charset="0"/>
              </a:rPr>
              <a:t>communication | </a:t>
            </a:r>
            <a:r>
              <a:rPr lang="en-US" spc="100" dirty="0" smtClean="0">
                <a:solidFill>
                  <a:srgbClr val="E83B43"/>
                </a:solidFill>
                <a:latin typeface="Dosis" panose="02010503020202060003" pitchFamily="2" charset="0"/>
              </a:rPr>
              <a:t>software</a:t>
            </a:r>
            <a:r>
              <a:rPr lang="en-US" spc="100" dirty="0">
                <a:latin typeface="Dosis" panose="02010503020202060003" pitchFamily="2" charset="0"/>
              </a:rPr>
              <a:t> | </a:t>
            </a:r>
            <a:r>
              <a:rPr lang="en-US" spc="100" dirty="0" err="1" smtClean="0">
                <a:latin typeface="Dosis" panose="02010503020202060003" pitchFamily="2" charset="0"/>
              </a:rPr>
              <a:t>conseils</a:t>
            </a:r>
            <a:endParaRPr lang="en-US" spc="100" dirty="0">
              <a:solidFill>
                <a:srgbClr val="E83B43"/>
              </a:solidFill>
              <a:latin typeface="Dosis" panose="02010503020202060003" pitchFamily="2" charset="0"/>
            </a:endParaRPr>
          </a:p>
        </p:txBody>
      </p:sp>
      <p:pic>
        <p:nvPicPr>
          <p:cNvPr id="4" name="Picture 2" descr="C:\chr\poppy\malak\logos\logo_poppy_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4568" y="4725144"/>
            <a:ext cx="2054863" cy="93610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611560" y="1441376"/>
            <a:ext cx="7560596" cy="2554545"/>
          </a:xfrm>
          <a:prstGeom prst="rect">
            <a:avLst/>
          </a:prstGeom>
          <a:noFill/>
        </p:spPr>
        <p:txBody>
          <a:bodyPr wrap="none" rtlCol="0">
            <a:spAutoFit/>
          </a:bodyPr>
          <a:lstStyle/>
          <a:p>
            <a:r>
              <a:rPr lang="nl-BE" sz="2000" dirty="0" smtClean="0">
                <a:latin typeface="Calibri Light" panose="020F0302020204030204" pitchFamily="34" charset="0"/>
              </a:rPr>
              <a:t>Christophe </a:t>
            </a:r>
            <a:r>
              <a:rPr lang="nl-BE" sz="2000" dirty="0" err="1" smtClean="0">
                <a:latin typeface="Calibri Light" panose="020F0302020204030204" pitchFamily="34" charset="0"/>
              </a:rPr>
              <a:t>Cloquet</a:t>
            </a:r>
            <a:endParaRPr lang="nl-BE" sz="2000" dirty="0" smtClean="0">
              <a:latin typeface="Calibri Light" panose="020F0302020204030204" pitchFamily="34" charset="0"/>
            </a:endParaRPr>
          </a:p>
          <a:p>
            <a:endParaRPr lang="nl-BE" sz="2000" dirty="0" smtClean="0">
              <a:latin typeface="Calibri Light" panose="020F0302020204030204" pitchFamily="34" charset="0"/>
            </a:endParaRPr>
          </a:p>
          <a:p>
            <a:r>
              <a:rPr lang="nl-BE" sz="2000" dirty="0" smtClean="0">
                <a:latin typeface="Calibri Light" panose="020F0302020204030204" pitchFamily="34" charset="0"/>
              </a:rPr>
              <a:t>@</a:t>
            </a:r>
            <a:r>
              <a:rPr lang="nl-BE" sz="2000" dirty="0" err="1" smtClean="0">
                <a:latin typeface="Calibri Light" panose="020F0302020204030204" pitchFamily="34" charset="0"/>
              </a:rPr>
              <a:t>mypoppy_eu</a:t>
            </a:r>
            <a:endParaRPr lang="nl-BE" sz="2000" dirty="0" smtClean="0">
              <a:latin typeface="Calibri Light" panose="020F0302020204030204" pitchFamily="34" charset="0"/>
            </a:endParaRPr>
          </a:p>
          <a:p>
            <a:r>
              <a:rPr lang="nl-BE" sz="2000" dirty="0" smtClean="0">
                <a:latin typeface="Calibri Light" panose="020F0302020204030204" pitchFamily="34" charset="0"/>
                <a:hlinkClick r:id="rId3"/>
              </a:rPr>
              <a:t>christophe@my-poppy.eu</a:t>
            </a:r>
            <a:endParaRPr lang="nl-BE" sz="2000" dirty="0" smtClean="0">
              <a:latin typeface="Calibri Light" panose="020F0302020204030204" pitchFamily="34" charset="0"/>
            </a:endParaRPr>
          </a:p>
          <a:p>
            <a:r>
              <a:rPr lang="nl-BE" sz="2000" dirty="0" smtClean="0">
                <a:latin typeface="Calibri Light" panose="020F0302020204030204" pitchFamily="34" charset="0"/>
              </a:rPr>
              <a:t>blog.my-poppy.eu</a:t>
            </a:r>
          </a:p>
          <a:p>
            <a:endParaRPr lang="nl-BE" sz="2000" dirty="0" smtClean="0">
              <a:latin typeface="Calibri Light" panose="020F0302020204030204" pitchFamily="34" charset="0"/>
            </a:endParaRPr>
          </a:p>
          <a:p>
            <a:r>
              <a:rPr lang="nl-BE" sz="2000" dirty="0" smtClean="0">
                <a:latin typeface="Calibri Light" panose="020F0302020204030204" pitchFamily="34" charset="0"/>
              </a:rPr>
              <a:t>Consultant </a:t>
            </a:r>
            <a:r>
              <a:rPr lang="nl-BE" sz="2000" dirty="0" err="1" smtClean="0">
                <a:latin typeface="Calibri Light" panose="020F0302020204030204" pitchFamily="34" charset="0"/>
              </a:rPr>
              <a:t>depuis</a:t>
            </a:r>
            <a:r>
              <a:rPr lang="nl-BE" sz="2000" dirty="0" smtClean="0">
                <a:latin typeface="Calibri Light" panose="020F0302020204030204" pitchFamily="34" charset="0"/>
              </a:rPr>
              <a:t> 2014</a:t>
            </a:r>
          </a:p>
          <a:p>
            <a:r>
              <a:rPr lang="nl-BE" sz="2000" dirty="0" err="1" smtClean="0">
                <a:latin typeface="Calibri Light" panose="020F0302020204030204" pitchFamily="34" charset="0"/>
              </a:rPr>
              <a:t>Clients</a:t>
            </a:r>
            <a:r>
              <a:rPr lang="nl-BE" sz="2000" dirty="0" smtClean="0">
                <a:latin typeface="Calibri Light" panose="020F0302020204030204" pitchFamily="34" charset="0"/>
              </a:rPr>
              <a:t> </a:t>
            </a:r>
            <a:r>
              <a:rPr lang="nl-BE" sz="2000" dirty="0" err="1" smtClean="0">
                <a:latin typeface="Calibri Light" panose="020F0302020204030204" pitchFamily="34" charset="0"/>
              </a:rPr>
              <a:t>publics</a:t>
            </a:r>
            <a:r>
              <a:rPr lang="nl-BE" sz="2000" dirty="0" smtClean="0">
                <a:latin typeface="Calibri Light" panose="020F0302020204030204" pitchFamily="34" charset="0"/>
              </a:rPr>
              <a:t> : </a:t>
            </a:r>
            <a:r>
              <a:rPr lang="nl-BE" sz="2000" dirty="0" err="1" smtClean="0">
                <a:latin typeface="Calibri Light" panose="020F0302020204030204" pitchFamily="34" charset="0"/>
              </a:rPr>
              <a:t>hôpitaux</a:t>
            </a:r>
            <a:r>
              <a:rPr lang="nl-BE" sz="2000" dirty="0" smtClean="0">
                <a:latin typeface="Calibri Light" panose="020F0302020204030204" pitchFamily="34" charset="0"/>
              </a:rPr>
              <a:t>, services </a:t>
            </a:r>
            <a:r>
              <a:rPr lang="nl-BE" sz="2000" dirty="0" err="1" smtClean="0">
                <a:latin typeface="Calibri Light" panose="020F0302020204030204" pitchFamily="34" charset="0"/>
              </a:rPr>
              <a:t>incendie</a:t>
            </a:r>
            <a:r>
              <a:rPr lang="nl-BE" sz="2000" dirty="0" smtClean="0">
                <a:latin typeface="Calibri Light" panose="020F0302020204030204" pitchFamily="34" charset="0"/>
              </a:rPr>
              <a:t>, autorités </a:t>
            </a:r>
            <a:r>
              <a:rPr lang="nl-BE" sz="2000" dirty="0" err="1" smtClean="0">
                <a:latin typeface="Calibri Light" panose="020F0302020204030204" pitchFamily="34" charset="0"/>
              </a:rPr>
              <a:t>administratives</a:t>
            </a:r>
            <a:r>
              <a:rPr lang="nl-BE" sz="2000" dirty="0" smtClean="0">
                <a:latin typeface="Calibri Light" panose="020F0302020204030204" pitchFamily="34" charset="0"/>
              </a:rPr>
              <a:t>, …</a:t>
            </a:r>
            <a:endParaRPr lang="nl-BE" sz="2000" dirty="0">
              <a:latin typeface="Calibri Light" panose="020F0302020204030204" pitchFamily="34" charset="0"/>
            </a:endParaRPr>
          </a:p>
        </p:txBody>
      </p:sp>
    </p:spTree>
    <p:extLst>
      <p:ext uri="{BB962C8B-B14F-4D97-AF65-F5344CB8AC3E}">
        <p14:creationId xmlns:p14="http://schemas.microsoft.com/office/powerpoint/2010/main" val="39413564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nl-BE"/>
          </a:p>
        </p:txBody>
      </p:sp>
      <p:sp>
        <p:nvSpPr>
          <p:cNvPr id="3" name="Espace réservé du contenu 2"/>
          <p:cNvSpPr>
            <a:spLocks noGrp="1"/>
          </p:cNvSpPr>
          <p:nvPr>
            <p:ph idx="1"/>
          </p:nvPr>
        </p:nvSpPr>
        <p:spPr/>
        <p:txBody>
          <a:bodyPr/>
          <a:lstStyle/>
          <a:p>
            <a:endParaRPr lang="nl-BE"/>
          </a:p>
        </p:txBody>
      </p:sp>
      <p:pic>
        <p:nvPicPr>
          <p:cNvPr id="4" name="Picture 2" descr="https://www.secourisme.net/IMG/gif/grid-demo.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32656"/>
            <a:ext cx="9144000" cy="61133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076" y="6534834"/>
            <a:ext cx="5314156" cy="369332"/>
          </a:xfrm>
          <a:prstGeom prst="rect">
            <a:avLst/>
          </a:prstGeom>
        </p:spPr>
        <p:txBody>
          <a:bodyPr wrap="square">
            <a:spAutoFit/>
          </a:bodyPr>
          <a:lstStyle/>
          <a:p>
            <a:r>
              <a:rPr lang="nl-BE" dirty="0"/>
              <a:t>https://www.secourisme.net/spip.php?breve484</a:t>
            </a:r>
          </a:p>
        </p:txBody>
      </p:sp>
    </p:spTree>
    <p:extLst>
      <p:ext uri="{BB962C8B-B14F-4D97-AF65-F5344CB8AC3E}">
        <p14:creationId xmlns:p14="http://schemas.microsoft.com/office/powerpoint/2010/main" val="3394896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44" y="6642556"/>
            <a:ext cx="9122888" cy="215444"/>
          </a:xfrm>
          <a:prstGeom prst="rect">
            <a:avLst/>
          </a:prstGeom>
        </p:spPr>
        <p:txBody>
          <a:bodyPr wrap="square">
            <a:spAutoFit/>
          </a:bodyPr>
          <a:lstStyle/>
          <a:p>
            <a:r>
              <a:rPr lang="nl-BE" sz="800" dirty="0"/>
              <a:t>https://commons.wikimedia.org/wiki/File:IPad_1_PSD_Mockup.png</a:t>
            </a:r>
          </a:p>
        </p:txBody>
      </p:sp>
      <p:sp>
        <p:nvSpPr>
          <p:cNvPr id="16402" name="Rectangle 16401"/>
          <p:cNvSpPr/>
          <p:nvPr/>
        </p:nvSpPr>
        <p:spPr>
          <a:xfrm>
            <a:off x="0" y="116632"/>
            <a:ext cx="9171544" cy="369332"/>
          </a:xfrm>
          <a:prstGeom prst="rect">
            <a:avLst/>
          </a:prstGeom>
        </p:spPr>
        <p:txBody>
          <a:bodyPr wrap="square">
            <a:spAutoFit/>
          </a:bodyPr>
          <a:lstStyle/>
          <a:p>
            <a:pPr algn="ctr"/>
            <a:r>
              <a:rPr lang="nl-BE" dirty="0">
                <a:latin typeface="Calibri Light" panose="020F0302020204030204" pitchFamily="34" charset="0"/>
              </a:rPr>
              <a:t>grid.my-poppy.eu?0,0,30,64,48.863659,2.3215057</a:t>
            </a:r>
          </a:p>
        </p:txBody>
      </p:sp>
    </p:spTree>
    <p:extLst>
      <p:ext uri="{BB962C8B-B14F-4D97-AF65-F5344CB8AC3E}">
        <p14:creationId xmlns:p14="http://schemas.microsoft.com/office/powerpoint/2010/main" val="25928040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44" y="6642556"/>
            <a:ext cx="9122888" cy="215444"/>
          </a:xfrm>
          <a:prstGeom prst="rect">
            <a:avLst/>
          </a:prstGeom>
        </p:spPr>
        <p:txBody>
          <a:bodyPr wrap="square">
            <a:spAutoFit/>
          </a:bodyPr>
          <a:lstStyle/>
          <a:p>
            <a:r>
              <a:rPr lang="nl-BE" sz="800" dirty="0"/>
              <a:t>https://commons.wikimedia.org/wiki/File:IPad_1_PSD_Mockup.png</a:t>
            </a:r>
          </a:p>
        </p:txBody>
      </p:sp>
      <p:grpSp>
        <p:nvGrpSpPr>
          <p:cNvPr id="7" name="Groupe 6"/>
          <p:cNvGrpSpPr/>
          <p:nvPr/>
        </p:nvGrpSpPr>
        <p:grpSpPr>
          <a:xfrm>
            <a:off x="117695" y="582886"/>
            <a:ext cx="4533900" cy="5705476"/>
            <a:chOff x="0" y="582886"/>
            <a:chExt cx="4533900" cy="5705476"/>
          </a:xfrm>
        </p:grpSpPr>
        <p:pic>
          <p:nvPicPr>
            <p:cNvPr id="16389" name="Picture 5" descr="File:IPad 1 PSD Mock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2886"/>
              <a:ext cx="4533900" cy="57054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0402" y="1123949"/>
              <a:ext cx="3405534" cy="4584190"/>
            </a:xfrm>
            <a:prstGeom prst="rect">
              <a:avLst/>
            </a:prstGeom>
            <a:solidFill>
              <a:srgbClr val="102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06" t="947" r="1854" b="1439"/>
            <a:stretch/>
          </p:blipFill>
          <p:spPr bwMode="auto">
            <a:xfrm>
              <a:off x="786210" y="1123949"/>
              <a:ext cx="2880940" cy="4584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1619672" y="1752511"/>
              <a:ext cx="1214016" cy="830997"/>
            </a:xfrm>
            <a:prstGeom prst="rect">
              <a:avLst/>
            </a:prstGeom>
            <a:solidFill>
              <a:srgbClr val="102E42"/>
            </a:solidFill>
          </p:spPr>
          <p:txBody>
            <a:bodyPr wrap="square" rtlCol="0">
              <a:spAutoFit/>
            </a:bodyPr>
            <a:lstStyle/>
            <a:p>
              <a:pPr algn="ctr"/>
              <a:r>
                <a:rPr lang="nl-BE" sz="4800" dirty="0">
                  <a:solidFill>
                    <a:schemeClr val="bg1"/>
                  </a:solidFill>
                </a:rPr>
                <a:t>B</a:t>
              </a:r>
              <a:r>
                <a:rPr lang="nl-BE" sz="4800" dirty="0" smtClean="0">
                  <a:solidFill>
                    <a:schemeClr val="bg1"/>
                  </a:solidFill>
                </a:rPr>
                <a:t>4c</a:t>
              </a:r>
              <a:endParaRPr lang="nl-BE" sz="4800" dirty="0">
                <a:solidFill>
                  <a:schemeClr val="bg1"/>
                </a:solidFill>
              </a:endParaRPr>
            </a:p>
          </p:txBody>
        </p:sp>
      </p:grpSp>
      <p:sp>
        <p:nvSpPr>
          <p:cNvPr id="28" name="ZoneTexte 27"/>
          <p:cNvSpPr txBox="1"/>
          <p:nvPr/>
        </p:nvSpPr>
        <p:spPr>
          <a:xfrm>
            <a:off x="1737367" y="3356992"/>
            <a:ext cx="1214016" cy="230832"/>
          </a:xfrm>
          <a:prstGeom prst="rect">
            <a:avLst/>
          </a:prstGeom>
          <a:solidFill>
            <a:srgbClr val="102E42"/>
          </a:solidFill>
        </p:spPr>
        <p:txBody>
          <a:bodyPr wrap="square" rtlCol="0">
            <a:spAutoFit/>
          </a:bodyPr>
          <a:lstStyle/>
          <a:p>
            <a:pPr algn="ctr"/>
            <a:r>
              <a:rPr lang="nl-BE" sz="900" dirty="0" smtClean="0">
                <a:solidFill>
                  <a:schemeClr val="bg1"/>
                </a:solidFill>
              </a:rPr>
              <a:t>x = 40, y = 60</a:t>
            </a:r>
            <a:endParaRPr lang="nl-BE" sz="900" dirty="0">
              <a:solidFill>
                <a:schemeClr val="bg1"/>
              </a:solidFill>
            </a:endParaRPr>
          </a:p>
        </p:txBody>
      </p:sp>
      <p:sp>
        <p:nvSpPr>
          <p:cNvPr id="16402" name="Rectangle 16401"/>
          <p:cNvSpPr/>
          <p:nvPr/>
        </p:nvSpPr>
        <p:spPr>
          <a:xfrm>
            <a:off x="0" y="116632"/>
            <a:ext cx="9171544" cy="369332"/>
          </a:xfrm>
          <a:prstGeom prst="rect">
            <a:avLst/>
          </a:prstGeom>
        </p:spPr>
        <p:txBody>
          <a:bodyPr wrap="square">
            <a:spAutoFit/>
          </a:bodyPr>
          <a:lstStyle/>
          <a:p>
            <a:pPr algn="ctr"/>
            <a:r>
              <a:rPr lang="nl-BE" dirty="0">
                <a:latin typeface="Calibri Light" panose="020F0302020204030204" pitchFamily="34" charset="0"/>
              </a:rPr>
              <a:t>grid.my-poppy.eu?0,0,30,64,48.863659,2.3215057</a:t>
            </a:r>
          </a:p>
        </p:txBody>
      </p:sp>
    </p:spTree>
    <p:extLst>
      <p:ext uri="{BB962C8B-B14F-4D97-AF65-F5344CB8AC3E}">
        <p14:creationId xmlns:p14="http://schemas.microsoft.com/office/powerpoint/2010/main" val="825249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44" y="6642556"/>
            <a:ext cx="9122888" cy="215444"/>
          </a:xfrm>
          <a:prstGeom prst="rect">
            <a:avLst/>
          </a:prstGeom>
        </p:spPr>
        <p:txBody>
          <a:bodyPr wrap="square">
            <a:spAutoFit/>
          </a:bodyPr>
          <a:lstStyle/>
          <a:p>
            <a:r>
              <a:rPr lang="nl-BE" sz="800" dirty="0"/>
              <a:t>https://commons.wikimedia.org/wiki/File:IPad_1_PSD_Mockup.png</a:t>
            </a:r>
          </a:p>
        </p:txBody>
      </p:sp>
      <p:grpSp>
        <p:nvGrpSpPr>
          <p:cNvPr id="7" name="Groupe 6"/>
          <p:cNvGrpSpPr/>
          <p:nvPr/>
        </p:nvGrpSpPr>
        <p:grpSpPr>
          <a:xfrm>
            <a:off x="117695" y="582886"/>
            <a:ext cx="4533900" cy="5705476"/>
            <a:chOff x="0" y="582886"/>
            <a:chExt cx="4533900" cy="5705476"/>
          </a:xfrm>
        </p:grpSpPr>
        <p:pic>
          <p:nvPicPr>
            <p:cNvPr id="16389" name="Picture 5" descr="File:IPad 1 PSD Mock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2886"/>
              <a:ext cx="4533900" cy="57054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0402" y="1123949"/>
              <a:ext cx="3405534" cy="4584190"/>
            </a:xfrm>
            <a:prstGeom prst="rect">
              <a:avLst/>
            </a:prstGeom>
            <a:solidFill>
              <a:srgbClr val="102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06" t="947" r="1854" b="1439"/>
            <a:stretch/>
          </p:blipFill>
          <p:spPr bwMode="auto">
            <a:xfrm>
              <a:off x="786210" y="1123949"/>
              <a:ext cx="2880940" cy="4584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1619672" y="1752511"/>
              <a:ext cx="1214016" cy="830997"/>
            </a:xfrm>
            <a:prstGeom prst="rect">
              <a:avLst/>
            </a:prstGeom>
            <a:solidFill>
              <a:srgbClr val="102E42"/>
            </a:solidFill>
          </p:spPr>
          <p:txBody>
            <a:bodyPr wrap="square" rtlCol="0">
              <a:spAutoFit/>
            </a:bodyPr>
            <a:lstStyle/>
            <a:p>
              <a:pPr algn="ctr"/>
              <a:r>
                <a:rPr lang="nl-BE" sz="4800" dirty="0">
                  <a:solidFill>
                    <a:schemeClr val="bg1"/>
                  </a:solidFill>
                </a:rPr>
                <a:t>B</a:t>
              </a:r>
              <a:r>
                <a:rPr lang="nl-BE" sz="4800" dirty="0" smtClean="0">
                  <a:solidFill>
                    <a:schemeClr val="bg1"/>
                  </a:solidFill>
                </a:rPr>
                <a:t>4c</a:t>
              </a:r>
              <a:endParaRPr lang="nl-BE" sz="4800" dirty="0">
                <a:solidFill>
                  <a:schemeClr val="bg1"/>
                </a:solidFill>
              </a:endParaRPr>
            </a:p>
          </p:txBody>
        </p:sp>
      </p:grpSp>
      <p:cxnSp>
        <p:nvCxnSpPr>
          <p:cNvPr id="12" name="Connecteur droit avec flèche 11"/>
          <p:cNvCxnSpPr>
            <a:endCxn id="15" idx="0"/>
          </p:cNvCxnSpPr>
          <p:nvPr/>
        </p:nvCxnSpPr>
        <p:spPr>
          <a:xfrm>
            <a:off x="3558002" y="2204864"/>
            <a:ext cx="0" cy="1670268"/>
          </a:xfrm>
          <a:prstGeom prst="straightConnector1">
            <a:avLst/>
          </a:prstGeom>
          <a:ln>
            <a:solidFill>
              <a:schemeClr val="bg1"/>
            </a:solidFill>
            <a:tailEnd type="arrow"/>
          </a:ln>
        </p:spPr>
        <p:style>
          <a:lnRef idx="1">
            <a:schemeClr val="accent6"/>
          </a:lnRef>
          <a:fillRef idx="0">
            <a:schemeClr val="accent6"/>
          </a:fillRef>
          <a:effectRef idx="0">
            <a:schemeClr val="accent6"/>
          </a:effectRef>
          <a:fontRef idx="minor">
            <a:schemeClr val="tx1"/>
          </a:fontRef>
        </p:style>
      </p:cxnSp>
      <p:graphicFrame>
        <p:nvGraphicFramePr>
          <p:cNvPr id="15" name="Espace réservé du contenu 14"/>
          <p:cNvGraphicFramePr>
            <a:graphicFrameLocks noGrp="1"/>
          </p:cNvGraphicFramePr>
          <p:nvPr>
            <p:ph idx="1"/>
            <p:extLst>
              <p:ext uri="{D42A27DB-BD31-4B8C-83A1-F6EECF244321}">
                <p14:modId xmlns:p14="http://schemas.microsoft.com/office/powerpoint/2010/main" val="2375378039"/>
              </p:ext>
            </p:extLst>
          </p:nvPr>
        </p:nvGraphicFramePr>
        <p:xfrm>
          <a:off x="3202803" y="3875132"/>
          <a:ext cx="710398" cy="670560"/>
        </p:xfrm>
        <a:graphic>
          <a:graphicData uri="http://schemas.openxmlformats.org/drawingml/2006/table">
            <a:tbl>
              <a:tblPr firstRow="1" bandRow="1">
                <a:tableStyleId>{5C22544A-7EE6-4342-B048-85BDC9FD1C3A}</a:tableStyleId>
              </a:tblPr>
              <a:tblGrid>
                <a:gridCol w="355199"/>
                <a:gridCol w="355199"/>
              </a:tblGrid>
              <a:tr h="132214">
                <a:tc>
                  <a:txBody>
                    <a:bodyPr/>
                    <a:lstStyle/>
                    <a:p>
                      <a:pPr algn="ctr"/>
                      <a:r>
                        <a:rPr lang="nl-BE" sz="1600" b="0" dirty="0" smtClean="0">
                          <a:solidFill>
                            <a:schemeClr val="bg1"/>
                          </a:solidFill>
                        </a:rPr>
                        <a:t>a</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a:r>
                        <a:rPr lang="nl-BE" sz="1600" b="0" dirty="0" smtClean="0">
                          <a:solidFill>
                            <a:schemeClr val="bg1"/>
                          </a:solidFill>
                        </a:rPr>
                        <a:t>b</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r>
              <a:tr h="132214">
                <a:tc>
                  <a:txBody>
                    <a:bodyPr/>
                    <a:lstStyle/>
                    <a:p>
                      <a:pPr algn="ctr"/>
                      <a:r>
                        <a:rPr lang="nl-BE" sz="1600" b="0" dirty="0" smtClean="0">
                          <a:solidFill>
                            <a:schemeClr val="bg1"/>
                          </a:solidFill>
                        </a:rPr>
                        <a:t>c</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a:r>
                        <a:rPr lang="nl-BE" sz="1600" b="0" dirty="0" smtClean="0">
                          <a:solidFill>
                            <a:schemeClr val="bg1"/>
                          </a:solidFill>
                        </a:rPr>
                        <a:t>d</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r>
            </a:tbl>
          </a:graphicData>
        </a:graphic>
      </p:graphicFrame>
      <p:cxnSp>
        <p:nvCxnSpPr>
          <p:cNvPr id="23" name="Connecteur droit 22"/>
          <p:cNvCxnSpPr/>
          <p:nvPr/>
        </p:nvCxnSpPr>
        <p:spPr>
          <a:xfrm>
            <a:off x="2843808" y="2204864"/>
            <a:ext cx="7141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737367" y="3356992"/>
            <a:ext cx="1214016" cy="230832"/>
          </a:xfrm>
          <a:prstGeom prst="rect">
            <a:avLst/>
          </a:prstGeom>
          <a:solidFill>
            <a:srgbClr val="102E42"/>
          </a:solidFill>
        </p:spPr>
        <p:txBody>
          <a:bodyPr wrap="square" rtlCol="0">
            <a:spAutoFit/>
          </a:bodyPr>
          <a:lstStyle/>
          <a:p>
            <a:pPr algn="ctr"/>
            <a:r>
              <a:rPr lang="nl-BE" sz="900" dirty="0" smtClean="0">
                <a:solidFill>
                  <a:schemeClr val="bg1"/>
                </a:solidFill>
              </a:rPr>
              <a:t>x = 40, y = 60</a:t>
            </a:r>
            <a:endParaRPr lang="nl-BE" sz="900" dirty="0">
              <a:solidFill>
                <a:schemeClr val="bg1"/>
              </a:solidFill>
            </a:endParaRPr>
          </a:p>
        </p:txBody>
      </p:sp>
      <p:sp>
        <p:nvSpPr>
          <p:cNvPr id="19" name="Rectangle 18"/>
          <p:cNvSpPr/>
          <p:nvPr/>
        </p:nvSpPr>
        <p:spPr>
          <a:xfrm>
            <a:off x="0" y="116632"/>
            <a:ext cx="9171544" cy="369332"/>
          </a:xfrm>
          <a:prstGeom prst="rect">
            <a:avLst/>
          </a:prstGeom>
        </p:spPr>
        <p:txBody>
          <a:bodyPr wrap="square">
            <a:spAutoFit/>
          </a:bodyPr>
          <a:lstStyle/>
          <a:p>
            <a:pPr algn="ctr"/>
            <a:r>
              <a:rPr lang="nl-BE" dirty="0">
                <a:latin typeface="Calibri Light" panose="020F0302020204030204" pitchFamily="34" charset="0"/>
              </a:rPr>
              <a:t>grid.my-poppy.eu?0,0,30,64,48.863659,2.3215057</a:t>
            </a:r>
          </a:p>
        </p:txBody>
      </p:sp>
    </p:spTree>
    <p:extLst>
      <p:ext uri="{BB962C8B-B14F-4D97-AF65-F5344CB8AC3E}">
        <p14:creationId xmlns:p14="http://schemas.microsoft.com/office/powerpoint/2010/main" val="2628616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44" y="6642556"/>
            <a:ext cx="9122888" cy="215444"/>
          </a:xfrm>
          <a:prstGeom prst="rect">
            <a:avLst/>
          </a:prstGeom>
        </p:spPr>
        <p:txBody>
          <a:bodyPr wrap="square">
            <a:spAutoFit/>
          </a:bodyPr>
          <a:lstStyle/>
          <a:p>
            <a:r>
              <a:rPr lang="nl-BE" sz="800" dirty="0"/>
              <a:t>https://commons.wikimedia.org/wiki/File:IPad_1_PSD_Mockup.png</a:t>
            </a:r>
          </a:p>
        </p:txBody>
      </p:sp>
      <p:grpSp>
        <p:nvGrpSpPr>
          <p:cNvPr id="7" name="Groupe 6"/>
          <p:cNvGrpSpPr/>
          <p:nvPr/>
        </p:nvGrpSpPr>
        <p:grpSpPr>
          <a:xfrm>
            <a:off x="117695" y="582886"/>
            <a:ext cx="4533900" cy="5705476"/>
            <a:chOff x="0" y="582886"/>
            <a:chExt cx="4533900" cy="5705476"/>
          </a:xfrm>
        </p:grpSpPr>
        <p:pic>
          <p:nvPicPr>
            <p:cNvPr id="16389" name="Picture 5" descr="File:IPad 1 PSD Mock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2886"/>
              <a:ext cx="4533900" cy="57054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0402" y="1123949"/>
              <a:ext cx="3405534" cy="4584190"/>
            </a:xfrm>
            <a:prstGeom prst="rect">
              <a:avLst/>
            </a:prstGeom>
            <a:solidFill>
              <a:srgbClr val="102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06" t="947" r="1854" b="1439"/>
            <a:stretch/>
          </p:blipFill>
          <p:spPr bwMode="auto">
            <a:xfrm>
              <a:off x="786210" y="1123949"/>
              <a:ext cx="2880940" cy="4584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1619672" y="1752511"/>
              <a:ext cx="1214016" cy="830997"/>
            </a:xfrm>
            <a:prstGeom prst="rect">
              <a:avLst/>
            </a:prstGeom>
            <a:solidFill>
              <a:srgbClr val="102E42"/>
            </a:solidFill>
          </p:spPr>
          <p:txBody>
            <a:bodyPr wrap="square" rtlCol="0">
              <a:spAutoFit/>
            </a:bodyPr>
            <a:lstStyle/>
            <a:p>
              <a:pPr algn="ctr"/>
              <a:r>
                <a:rPr lang="nl-BE" sz="4800" dirty="0">
                  <a:solidFill>
                    <a:schemeClr val="bg1"/>
                  </a:solidFill>
                </a:rPr>
                <a:t>B</a:t>
              </a:r>
              <a:r>
                <a:rPr lang="nl-BE" sz="4800" dirty="0" smtClean="0">
                  <a:solidFill>
                    <a:schemeClr val="bg1"/>
                  </a:solidFill>
                </a:rPr>
                <a:t>4c</a:t>
              </a:r>
              <a:endParaRPr lang="nl-BE" sz="4800" dirty="0">
                <a:solidFill>
                  <a:schemeClr val="bg1"/>
                </a:solidFill>
              </a:endParaRPr>
            </a:p>
          </p:txBody>
        </p:sp>
      </p:grpSp>
      <p:cxnSp>
        <p:nvCxnSpPr>
          <p:cNvPr id="12" name="Connecteur droit avec flèche 11"/>
          <p:cNvCxnSpPr>
            <a:endCxn id="15" idx="0"/>
          </p:cNvCxnSpPr>
          <p:nvPr/>
        </p:nvCxnSpPr>
        <p:spPr>
          <a:xfrm>
            <a:off x="3558002" y="2204864"/>
            <a:ext cx="0" cy="1670268"/>
          </a:xfrm>
          <a:prstGeom prst="straightConnector1">
            <a:avLst/>
          </a:prstGeom>
          <a:ln>
            <a:solidFill>
              <a:schemeClr val="bg1"/>
            </a:solidFill>
            <a:tailEnd type="arrow"/>
          </a:ln>
        </p:spPr>
        <p:style>
          <a:lnRef idx="1">
            <a:schemeClr val="accent6"/>
          </a:lnRef>
          <a:fillRef idx="0">
            <a:schemeClr val="accent6"/>
          </a:fillRef>
          <a:effectRef idx="0">
            <a:schemeClr val="accent6"/>
          </a:effectRef>
          <a:fontRef idx="minor">
            <a:schemeClr val="tx1"/>
          </a:fontRef>
        </p:style>
      </p:cxnSp>
      <p:graphicFrame>
        <p:nvGraphicFramePr>
          <p:cNvPr id="15" name="Espace réservé du contenu 14"/>
          <p:cNvGraphicFramePr>
            <a:graphicFrameLocks noGrp="1"/>
          </p:cNvGraphicFramePr>
          <p:nvPr>
            <p:ph idx="1"/>
            <p:extLst>
              <p:ext uri="{D42A27DB-BD31-4B8C-83A1-F6EECF244321}">
                <p14:modId xmlns:p14="http://schemas.microsoft.com/office/powerpoint/2010/main" val="2375378039"/>
              </p:ext>
            </p:extLst>
          </p:nvPr>
        </p:nvGraphicFramePr>
        <p:xfrm>
          <a:off x="3202803" y="3875132"/>
          <a:ext cx="710398" cy="670560"/>
        </p:xfrm>
        <a:graphic>
          <a:graphicData uri="http://schemas.openxmlformats.org/drawingml/2006/table">
            <a:tbl>
              <a:tblPr firstRow="1" bandRow="1">
                <a:tableStyleId>{5C22544A-7EE6-4342-B048-85BDC9FD1C3A}</a:tableStyleId>
              </a:tblPr>
              <a:tblGrid>
                <a:gridCol w="355199"/>
                <a:gridCol w="355199"/>
              </a:tblGrid>
              <a:tr h="132214">
                <a:tc>
                  <a:txBody>
                    <a:bodyPr/>
                    <a:lstStyle/>
                    <a:p>
                      <a:pPr algn="ctr"/>
                      <a:r>
                        <a:rPr lang="nl-BE" sz="1600" b="0" dirty="0" smtClean="0">
                          <a:solidFill>
                            <a:schemeClr val="bg1"/>
                          </a:solidFill>
                        </a:rPr>
                        <a:t>a</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a:r>
                        <a:rPr lang="nl-BE" sz="1600" b="0" dirty="0" smtClean="0">
                          <a:solidFill>
                            <a:schemeClr val="bg1"/>
                          </a:solidFill>
                        </a:rPr>
                        <a:t>b</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r>
              <a:tr h="132214">
                <a:tc>
                  <a:txBody>
                    <a:bodyPr/>
                    <a:lstStyle/>
                    <a:p>
                      <a:pPr algn="ctr"/>
                      <a:r>
                        <a:rPr lang="nl-BE" sz="1600" b="0" dirty="0" smtClean="0">
                          <a:solidFill>
                            <a:schemeClr val="bg1"/>
                          </a:solidFill>
                        </a:rPr>
                        <a:t>c</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a:r>
                        <a:rPr lang="nl-BE" sz="1600" b="0" dirty="0" smtClean="0">
                          <a:solidFill>
                            <a:schemeClr val="bg1"/>
                          </a:solidFill>
                        </a:rPr>
                        <a:t>d</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r>
            </a:tbl>
          </a:graphicData>
        </a:graphic>
      </p:graphicFrame>
      <p:cxnSp>
        <p:nvCxnSpPr>
          <p:cNvPr id="23" name="Connecteur droit 22"/>
          <p:cNvCxnSpPr/>
          <p:nvPr/>
        </p:nvCxnSpPr>
        <p:spPr>
          <a:xfrm>
            <a:off x="2843808" y="2204864"/>
            <a:ext cx="7141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737367" y="3356992"/>
            <a:ext cx="1214016" cy="230832"/>
          </a:xfrm>
          <a:prstGeom prst="rect">
            <a:avLst/>
          </a:prstGeom>
          <a:solidFill>
            <a:srgbClr val="102E42"/>
          </a:solidFill>
        </p:spPr>
        <p:txBody>
          <a:bodyPr wrap="square" rtlCol="0">
            <a:spAutoFit/>
          </a:bodyPr>
          <a:lstStyle/>
          <a:p>
            <a:pPr algn="ctr"/>
            <a:r>
              <a:rPr lang="nl-BE" sz="900" dirty="0" smtClean="0">
                <a:solidFill>
                  <a:schemeClr val="bg1"/>
                </a:solidFill>
              </a:rPr>
              <a:t>x = 40, y = 60</a:t>
            </a:r>
            <a:endParaRPr lang="nl-BE" sz="900" dirty="0">
              <a:solidFill>
                <a:schemeClr val="bg1"/>
              </a:solidFill>
            </a:endParaRPr>
          </a:p>
        </p:txBody>
      </p:sp>
      <p:cxnSp>
        <p:nvCxnSpPr>
          <p:cNvPr id="29" name="Connecteur droit avec flèche 28"/>
          <p:cNvCxnSpPr/>
          <p:nvPr/>
        </p:nvCxnSpPr>
        <p:spPr>
          <a:xfrm>
            <a:off x="2973795" y="3472408"/>
            <a:ext cx="0" cy="1468760"/>
          </a:xfrm>
          <a:prstGeom prst="straightConnector1">
            <a:avLst/>
          </a:prstGeom>
          <a:ln>
            <a:solidFill>
              <a:schemeClr val="bg1"/>
            </a:solidFill>
            <a:tailEnd type="arrow"/>
          </a:ln>
        </p:spPr>
        <p:style>
          <a:lnRef idx="1">
            <a:schemeClr val="accent6"/>
          </a:lnRef>
          <a:fillRef idx="0">
            <a:schemeClr val="accent6"/>
          </a:fillRef>
          <a:effectRef idx="0">
            <a:schemeClr val="accent6"/>
          </a:effectRef>
          <a:fontRef idx="minor">
            <a:schemeClr val="tx1"/>
          </a:fontRef>
        </p:style>
      </p:cxnSp>
      <p:cxnSp>
        <p:nvCxnSpPr>
          <p:cNvPr id="30" name="Connecteur droit 29"/>
          <p:cNvCxnSpPr/>
          <p:nvPr/>
        </p:nvCxnSpPr>
        <p:spPr>
          <a:xfrm>
            <a:off x="2666185" y="3472408"/>
            <a:ext cx="3076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00" name="ZoneTexte 16399"/>
          <p:cNvSpPr txBox="1"/>
          <p:nvPr/>
        </p:nvSpPr>
        <p:spPr>
          <a:xfrm>
            <a:off x="1881431" y="5018692"/>
            <a:ext cx="1877117" cy="276999"/>
          </a:xfrm>
          <a:prstGeom prst="rect">
            <a:avLst/>
          </a:prstGeom>
          <a:noFill/>
        </p:spPr>
        <p:txBody>
          <a:bodyPr wrap="none" rtlCol="0">
            <a:spAutoFit/>
          </a:bodyPr>
          <a:lstStyle/>
          <a:p>
            <a:r>
              <a:rPr lang="nl-BE" sz="1200" dirty="0" err="1" smtClean="0">
                <a:solidFill>
                  <a:schemeClr val="bg1"/>
                </a:solidFill>
                <a:latin typeface="Calibri Light" panose="020F0302020204030204" pitchFamily="34" charset="0"/>
              </a:rPr>
              <a:t>Mètres</a:t>
            </a:r>
            <a:r>
              <a:rPr lang="nl-BE" sz="1200" dirty="0" smtClean="0">
                <a:solidFill>
                  <a:schemeClr val="bg1"/>
                </a:solidFill>
                <a:latin typeface="Calibri Light" panose="020F0302020204030204" pitchFamily="34" charset="0"/>
              </a:rPr>
              <a:t> p/r </a:t>
            </a:r>
            <a:r>
              <a:rPr lang="nl-BE" sz="1200" dirty="0" err="1" smtClean="0">
                <a:solidFill>
                  <a:schemeClr val="bg1"/>
                </a:solidFill>
                <a:latin typeface="Calibri Light" panose="020F0302020204030204" pitchFamily="34" charset="0"/>
              </a:rPr>
              <a:t>coin</a:t>
            </a:r>
            <a:r>
              <a:rPr lang="nl-BE" sz="1200" dirty="0" smtClean="0">
                <a:solidFill>
                  <a:schemeClr val="bg1"/>
                </a:solidFill>
                <a:latin typeface="Calibri Light" panose="020F0302020204030204" pitchFamily="34" charset="0"/>
              </a:rPr>
              <a:t> sup </a:t>
            </a:r>
            <a:r>
              <a:rPr lang="nl-BE" sz="1200" dirty="0" err="1" smtClean="0">
                <a:solidFill>
                  <a:schemeClr val="bg1"/>
                </a:solidFill>
                <a:latin typeface="Calibri Light" panose="020F0302020204030204" pitchFamily="34" charset="0"/>
              </a:rPr>
              <a:t>gauche</a:t>
            </a:r>
            <a:endParaRPr lang="nl-BE" sz="1200" dirty="0">
              <a:solidFill>
                <a:schemeClr val="bg1"/>
              </a:solidFill>
              <a:latin typeface="Calibri Light" panose="020F0302020204030204" pitchFamily="34" charset="0"/>
            </a:endParaRPr>
          </a:p>
        </p:txBody>
      </p:sp>
      <p:sp>
        <p:nvSpPr>
          <p:cNvPr id="19" name="Rectangle 18"/>
          <p:cNvSpPr/>
          <p:nvPr/>
        </p:nvSpPr>
        <p:spPr>
          <a:xfrm>
            <a:off x="0" y="116632"/>
            <a:ext cx="9171544" cy="369332"/>
          </a:xfrm>
          <a:prstGeom prst="rect">
            <a:avLst/>
          </a:prstGeom>
        </p:spPr>
        <p:txBody>
          <a:bodyPr wrap="square">
            <a:spAutoFit/>
          </a:bodyPr>
          <a:lstStyle/>
          <a:p>
            <a:pPr algn="ctr"/>
            <a:r>
              <a:rPr lang="nl-BE" dirty="0">
                <a:latin typeface="Calibri Light" panose="020F0302020204030204" pitchFamily="34" charset="0"/>
              </a:rPr>
              <a:t>grid.my-poppy.eu?0,0,30,64,48.863659,2.3215057</a:t>
            </a:r>
          </a:p>
        </p:txBody>
      </p:sp>
    </p:spTree>
    <p:extLst>
      <p:ext uri="{BB962C8B-B14F-4D97-AF65-F5344CB8AC3E}">
        <p14:creationId xmlns:p14="http://schemas.microsoft.com/office/powerpoint/2010/main" val="26286162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44" y="6642556"/>
            <a:ext cx="9122888" cy="215444"/>
          </a:xfrm>
          <a:prstGeom prst="rect">
            <a:avLst/>
          </a:prstGeom>
        </p:spPr>
        <p:txBody>
          <a:bodyPr wrap="square">
            <a:spAutoFit/>
          </a:bodyPr>
          <a:lstStyle/>
          <a:p>
            <a:r>
              <a:rPr lang="nl-BE" sz="800" dirty="0"/>
              <a:t>https://commons.wikimedia.org/wiki/File:IPad_1_PSD_Mockup.png</a:t>
            </a:r>
          </a:p>
        </p:txBody>
      </p:sp>
      <p:grpSp>
        <p:nvGrpSpPr>
          <p:cNvPr id="9" name="Groupe 8"/>
          <p:cNvGrpSpPr/>
          <p:nvPr/>
        </p:nvGrpSpPr>
        <p:grpSpPr>
          <a:xfrm>
            <a:off x="4589904" y="582886"/>
            <a:ext cx="4533900" cy="5705476"/>
            <a:chOff x="4625376" y="582886"/>
            <a:chExt cx="4533900" cy="5705476"/>
          </a:xfrm>
        </p:grpSpPr>
        <p:pic>
          <p:nvPicPr>
            <p:cNvPr id="8" name="Picture 5" descr="File:IPad 1 PSD Mock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376" y="582886"/>
              <a:ext cx="4533900" cy="570547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189559" y="1123205"/>
              <a:ext cx="3405534" cy="4584190"/>
            </a:xfrm>
            <a:prstGeom prst="rect">
              <a:avLst/>
            </a:prstGeom>
            <a:solidFill>
              <a:srgbClr val="102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38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79" t="1586" r="1878" b="1216"/>
            <a:stretch/>
          </p:blipFill>
          <p:spPr bwMode="auto">
            <a:xfrm>
              <a:off x="5458915" y="1152269"/>
              <a:ext cx="2866821" cy="452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oupe 6"/>
          <p:cNvGrpSpPr/>
          <p:nvPr/>
        </p:nvGrpSpPr>
        <p:grpSpPr>
          <a:xfrm>
            <a:off x="117695" y="582886"/>
            <a:ext cx="4533900" cy="5705476"/>
            <a:chOff x="0" y="582886"/>
            <a:chExt cx="4533900" cy="5705476"/>
          </a:xfrm>
        </p:grpSpPr>
        <p:pic>
          <p:nvPicPr>
            <p:cNvPr id="16389" name="Picture 5" descr="File:IPad 1 PSD Mock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2886"/>
              <a:ext cx="4533900" cy="57054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0402" y="1123949"/>
              <a:ext cx="3405534" cy="4584190"/>
            </a:xfrm>
            <a:prstGeom prst="rect">
              <a:avLst/>
            </a:prstGeom>
            <a:solidFill>
              <a:srgbClr val="102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a:p>
          </p:txBody>
        </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406" t="947" r="1854" b="1439"/>
            <a:stretch/>
          </p:blipFill>
          <p:spPr bwMode="auto">
            <a:xfrm>
              <a:off x="786210" y="1123949"/>
              <a:ext cx="2880940" cy="4584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1619672" y="1752511"/>
              <a:ext cx="1214016" cy="830997"/>
            </a:xfrm>
            <a:prstGeom prst="rect">
              <a:avLst/>
            </a:prstGeom>
            <a:solidFill>
              <a:srgbClr val="102E42"/>
            </a:solidFill>
          </p:spPr>
          <p:txBody>
            <a:bodyPr wrap="square" rtlCol="0">
              <a:spAutoFit/>
            </a:bodyPr>
            <a:lstStyle/>
            <a:p>
              <a:pPr algn="ctr"/>
              <a:r>
                <a:rPr lang="nl-BE" sz="4800" dirty="0">
                  <a:solidFill>
                    <a:schemeClr val="bg1"/>
                  </a:solidFill>
                </a:rPr>
                <a:t>B</a:t>
              </a:r>
              <a:r>
                <a:rPr lang="nl-BE" sz="4800" dirty="0" smtClean="0">
                  <a:solidFill>
                    <a:schemeClr val="bg1"/>
                  </a:solidFill>
                </a:rPr>
                <a:t>4c</a:t>
              </a:r>
              <a:endParaRPr lang="nl-BE" sz="4800" dirty="0">
                <a:solidFill>
                  <a:schemeClr val="bg1"/>
                </a:solidFill>
              </a:endParaRPr>
            </a:p>
          </p:txBody>
        </p:sp>
      </p:grpSp>
      <p:cxnSp>
        <p:nvCxnSpPr>
          <p:cNvPr id="12" name="Connecteur droit avec flèche 11"/>
          <p:cNvCxnSpPr>
            <a:endCxn id="15" idx="0"/>
          </p:cNvCxnSpPr>
          <p:nvPr/>
        </p:nvCxnSpPr>
        <p:spPr>
          <a:xfrm>
            <a:off x="3558002" y="2204864"/>
            <a:ext cx="0" cy="1670268"/>
          </a:xfrm>
          <a:prstGeom prst="straightConnector1">
            <a:avLst/>
          </a:prstGeom>
          <a:ln>
            <a:solidFill>
              <a:schemeClr val="bg1"/>
            </a:solidFill>
            <a:tailEnd type="arrow"/>
          </a:ln>
        </p:spPr>
        <p:style>
          <a:lnRef idx="1">
            <a:schemeClr val="accent6"/>
          </a:lnRef>
          <a:fillRef idx="0">
            <a:schemeClr val="accent6"/>
          </a:fillRef>
          <a:effectRef idx="0">
            <a:schemeClr val="accent6"/>
          </a:effectRef>
          <a:fontRef idx="minor">
            <a:schemeClr val="tx1"/>
          </a:fontRef>
        </p:style>
      </p:cxnSp>
      <p:graphicFrame>
        <p:nvGraphicFramePr>
          <p:cNvPr id="15" name="Espace réservé du contenu 14"/>
          <p:cNvGraphicFramePr>
            <a:graphicFrameLocks noGrp="1"/>
          </p:cNvGraphicFramePr>
          <p:nvPr>
            <p:ph idx="1"/>
            <p:extLst>
              <p:ext uri="{D42A27DB-BD31-4B8C-83A1-F6EECF244321}">
                <p14:modId xmlns:p14="http://schemas.microsoft.com/office/powerpoint/2010/main" val="29154008"/>
              </p:ext>
            </p:extLst>
          </p:nvPr>
        </p:nvGraphicFramePr>
        <p:xfrm>
          <a:off x="3202803" y="3875132"/>
          <a:ext cx="710398" cy="670560"/>
        </p:xfrm>
        <a:graphic>
          <a:graphicData uri="http://schemas.openxmlformats.org/drawingml/2006/table">
            <a:tbl>
              <a:tblPr firstRow="1" bandRow="1">
                <a:tableStyleId>{5C22544A-7EE6-4342-B048-85BDC9FD1C3A}</a:tableStyleId>
              </a:tblPr>
              <a:tblGrid>
                <a:gridCol w="355199"/>
                <a:gridCol w="355199"/>
              </a:tblGrid>
              <a:tr h="132214">
                <a:tc>
                  <a:txBody>
                    <a:bodyPr/>
                    <a:lstStyle/>
                    <a:p>
                      <a:pPr algn="ctr"/>
                      <a:r>
                        <a:rPr lang="nl-BE" sz="1600" b="0" dirty="0" smtClean="0">
                          <a:solidFill>
                            <a:schemeClr val="bg1"/>
                          </a:solidFill>
                        </a:rPr>
                        <a:t>a</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a:r>
                        <a:rPr lang="nl-BE" sz="1600" b="0" dirty="0" smtClean="0">
                          <a:solidFill>
                            <a:schemeClr val="bg1"/>
                          </a:solidFill>
                        </a:rPr>
                        <a:t>b</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r>
              <a:tr h="132214">
                <a:tc>
                  <a:txBody>
                    <a:bodyPr/>
                    <a:lstStyle/>
                    <a:p>
                      <a:pPr algn="ctr"/>
                      <a:r>
                        <a:rPr lang="nl-BE" sz="1600" b="0" dirty="0" smtClean="0">
                          <a:solidFill>
                            <a:schemeClr val="bg1"/>
                          </a:solidFill>
                        </a:rPr>
                        <a:t>c</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a:r>
                        <a:rPr lang="nl-BE" sz="1600" b="0" dirty="0" smtClean="0">
                          <a:solidFill>
                            <a:schemeClr val="bg1"/>
                          </a:solidFill>
                        </a:rPr>
                        <a:t>d</a:t>
                      </a:r>
                      <a:endParaRPr lang="nl-BE" sz="1600" b="0" dirty="0">
                        <a:solidFill>
                          <a:schemeClr val="bg1"/>
                        </a:solidFill>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r>
            </a:tbl>
          </a:graphicData>
        </a:graphic>
      </p:graphicFrame>
      <p:cxnSp>
        <p:nvCxnSpPr>
          <p:cNvPr id="23" name="Connecteur droit 22"/>
          <p:cNvCxnSpPr/>
          <p:nvPr/>
        </p:nvCxnSpPr>
        <p:spPr>
          <a:xfrm>
            <a:off x="2843808" y="2204864"/>
            <a:ext cx="7141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1737367" y="3356992"/>
            <a:ext cx="1214016" cy="230832"/>
          </a:xfrm>
          <a:prstGeom prst="rect">
            <a:avLst/>
          </a:prstGeom>
          <a:solidFill>
            <a:srgbClr val="102E42"/>
          </a:solidFill>
        </p:spPr>
        <p:txBody>
          <a:bodyPr wrap="square" rtlCol="0">
            <a:spAutoFit/>
          </a:bodyPr>
          <a:lstStyle/>
          <a:p>
            <a:pPr algn="ctr"/>
            <a:r>
              <a:rPr lang="nl-BE" sz="900" dirty="0" smtClean="0">
                <a:solidFill>
                  <a:schemeClr val="bg1"/>
                </a:solidFill>
              </a:rPr>
              <a:t>x = 40, y = 60</a:t>
            </a:r>
            <a:endParaRPr lang="nl-BE" sz="900" dirty="0">
              <a:solidFill>
                <a:schemeClr val="bg1"/>
              </a:solidFill>
            </a:endParaRPr>
          </a:p>
        </p:txBody>
      </p:sp>
      <p:cxnSp>
        <p:nvCxnSpPr>
          <p:cNvPr id="29" name="Connecteur droit avec flèche 28"/>
          <p:cNvCxnSpPr/>
          <p:nvPr/>
        </p:nvCxnSpPr>
        <p:spPr>
          <a:xfrm>
            <a:off x="2973795" y="3472408"/>
            <a:ext cx="0" cy="1468760"/>
          </a:xfrm>
          <a:prstGeom prst="straightConnector1">
            <a:avLst/>
          </a:prstGeom>
          <a:ln>
            <a:solidFill>
              <a:schemeClr val="bg1"/>
            </a:solidFill>
            <a:tailEnd type="arrow"/>
          </a:ln>
        </p:spPr>
        <p:style>
          <a:lnRef idx="1">
            <a:schemeClr val="accent6"/>
          </a:lnRef>
          <a:fillRef idx="0">
            <a:schemeClr val="accent6"/>
          </a:fillRef>
          <a:effectRef idx="0">
            <a:schemeClr val="accent6"/>
          </a:effectRef>
          <a:fontRef idx="minor">
            <a:schemeClr val="tx1"/>
          </a:fontRef>
        </p:style>
      </p:cxnSp>
      <p:cxnSp>
        <p:nvCxnSpPr>
          <p:cNvPr id="30" name="Connecteur droit 29"/>
          <p:cNvCxnSpPr/>
          <p:nvPr/>
        </p:nvCxnSpPr>
        <p:spPr>
          <a:xfrm>
            <a:off x="2666185" y="3472408"/>
            <a:ext cx="3076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00" name="ZoneTexte 16399"/>
          <p:cNvSpPr txBox="1"/>
          <p:nvPr/>
        </p:nvSpPr>
        <p:spPr>
          <a:xfrm>
            <a:off x="1881431" y="5018692"/>
            <a:ext cx="1877117" cy="276999"/>
          </a:xfrm>
          <a:prstGeom prst="rect">
            <a:avLst/>
          </a:prstGeom>
          <a:noFill/>
        </p:spPr>
        <p:txBody>
          <a:bodyPr wrap="none" rtlCol="0">
            <a:spAutoFit/>
          </a:bodyPr>
          <a:lstStyle/>
          <a:p>
            <a:r>
              <a:rPr lang="nl-BE" sz="1200" dirty="0" err="1" smtClean="0">
                <a:solidFill>
                  <a:schemeClr val="bg1"/>
                </a:solidFill>
                <a:latin typeface="Calibri Light" panose="020F0302020204030204" pitchFamily="34" charset="0"/>
              </a:rPr>
              <a:t>Mètres</a:t>
            </a:r>
            <a:r>
              <a:rPr lang="nl-BE" sz="1200" dirty="0" smtClean="0">
                <a:solidFill>
                  <a:schemeClr val="bg1"/>
                </a:solidFill>
                <a:latin typeface="Calibri Light" panose="020F0302020204030204" pitchFamily="34" charset="0"/>
              </a:rPr>
              <a:t> p/r </a:t>
            </a:r>
            <a:r>
              <a:rPr lang="nl-BE" sz="1200" dirty="0" err="1" smtClean="0">
                <a:solidFill>
                  <a:schemeClr val="bg1"/>
                </a:solidFill>
                <a:latin typeface="Calibri Light" panose="020F0302020204030204" pitchFamily="34" charset="0"/>
              </a:rPr>
              <a:t>coin</a:t>
            </a:r>
            <a:r>
              <a:rPr lang="nl-BE" sz="1200" dirty="0" smtClean="0">
                <a:solidFill>
                  <a:schemeClr val="bg1"/>
                </a:solidFill>
                <a:latin typeface="Calibri Light" panose="020F0302020204030204" pitchFamily="34" charset="0"/>
              </a:rPr>
              <a:t> sup </a:t>
            </a:r>
            <a:r>
              <a:rPr lang="nl-BE" sz="1200" dirty="0" err="1" smtClean="0">
                <a:solidFill>
                  <a:schemeClr val="bg1"/>
                </a:solidFill>
                <a:latin typeface="Calibri Light" panose="020F0302020204030204" pitchFamily="34" charset="0"/>
              </a:rPr>
              <a:t>gauche</a:t>
            </a:r>
            <a:endParaRPr lang="nl-BE" sz="1200" dirty="0">
              <a:solidFill>
                <a:schemeClr val="bg1"/>
              </a:solidFill>
              <a:latin typeface="Calibri Light" panose="020F0302020204030204" pitchFamily="34" charset="0"/>
            </a:endParaRPr>
          </a:p>
        </p:txBody>
      </p:sp>
      <p:sp>
        <p:nvSpPr>
          <p:cNvPr id="19" name="Rectangle 18"/>
          <p:cNvSpPr/>
          <p:nvPr/>
        </p:nvSpPr>
        <p:spPr>
          <a:xfrm>
            <a:off x="0" y="116632"/>
            <a:ext cx="9171544" cy="369332"/>
          </a:xfrm>
          <a:prstGeom prst="rect">
            <a:avLst/>
          </a:prstGeom>
        </p:spPr>
        <p:txBody>
          <a:bodyPr wrap="square">
            <a:spAutoFit/>
          </a:bodyPr>
          <a:lstStyle/>
          <a:p>
            <a:pPr algn="ctr"/>
            <a:r>
              <a:rPr lang="nl-BE" dirty="0">
                <a:latin typeface="Calibri Light" panose="020F0302020204030204" pitchFamily="34" charset="0"/>
              </a:rPr>
              <a:t>grid.my-poppy.eu?0,0,30,64,48.863659,2.3215057</a:t>
            </a:r>
          </a:p>
        </p:txBody>
      </p:sp>
    </p:spTree>
    <p:extLst>
      <p:ext uri="{BB962C8B-B14F-4D97-AF65-F5344CB8AC3E}">
        <p14:creationId xmlns:p14="http://schemas.microsoft.com/office/powerpoint/2010/main" val="2246351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866329"/>
            <a:ext cx="4572000" cy="923330"/>
          </a:xfrm>
          <a:prstGeom prst="rect">
            <a:avLst/>
          </a:prstGeom>
        </p:spPr>
        <p:txBody>
          <a:bodyPr>
            <a:spAutoFit/>
          </a:bodyPr>
          <a:lstStyle/>
          <a:p>
            <a:pPr algn="ctr"/>
            <a:r>
              <a:rPr lang="nl-BE" dirty="0">
                <a:latin typeface="Calibri Light" panose="020F0302020204030204" pitchFamily="34" charset="0"/>
              </a:rPr>
              <a:t>https://</a:t>
            </a:r>
            <a:r>
              <a:rPr lang="nl-BE" dirty="0" smtClean="0">
                <a:latin typeface="Calibri Light" panose="020F0302020204030204" pitchFamily="34" charset="0"/>
              </a:rPr>
              <a:t>grid.my-poppy.eu?0,0,30,64.00000000000001,48.86365973928681,2.3215057188788313</a:t>
            </a:r>
            <a:endParaRPr lang="nl-BE" dirty="0">
              <a:latin typeface="Calibri Light" panose="020F0302020204030204" pitchFamily="34" charset="0"/>
            </a:endParaRPr>
          </a:p>
        </p:txBody>
      </p:sp>
      <p:pic>
        <p:nvPicPr>
          <p:cNvPr id="14338" name="Picture 2" descr="Votre QR Cod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0112" y="3688958"/>
            <a:ext cx="2137420" cy="21374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97385" y="4601076"/>
            <a:ext cx="2405659" cy="369332"/>
          </a:xfrm>
          <a:prstGeom prst="rect">
            <a:avLst/>
          </a:prstGeom>
        </p:spPr>
        <p:txBody>
          <a:bodyPr wrap="none">
            <a:spAutoFit/>
          </a:bodyPr>
          <a:lstStyle/>
          <a:p>
            <a:r>
              <a:rPr lang="nl-BE" dirty="0" smtClean="0">
                <a:latin typeface="Calibri Light" panose="020F0302020204030204" pitchFamily="34" charset="0"/>
              </a:rPr>
              <a:t>demo.polr.me/</a:t>
            </a:r>
            <a:r>
              <a:rPr lang="nl-BE" dirty="0" err="1" smtClean="0">
                <a:latin typeface="Calibri Light" panose="020F0302020204030204" pitchFamily="34" charset="0"/>
              </a:rPr>
              <a:t>parisgrid</a:t>
            </a:r>
            <a:endParaRPr lang="nl-BE" dirty="0">
              <a:latin typeface="Calibri Light" panose="020F0302020204030204" pitchFamily="34" charset="0"/>
            </a:endParaRPr>
          </a:p>
        </p:txBody>
      </p:sp>
      <p:cxnSp>
        <p:nvCxnSpPr>
          <p:cNvPr id="5" name="Connecteur droit avec flèche 4"/>
          <p:cNvCxnSpPr/>
          <p:nvPr/>
        </p:nvCxnSpPr>
        <p:spPr>
          <a:xfrm flipH="1">
            <a:off x="2534469" y="1789659"/>
            <a:ext cx="1202830" cy="1202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5364088" y="1789659"/>
            <a:ext cx="1224136"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2552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15" y="1556559"/>
            <a:ext cx="9144000" cy="523220"/>
          </a:xfrm>
          <a:prstGeom prst="rect">
            <a:avLst/>
          </a:prstGeom>
        </p:spPr>
        <p:txBody>
          <a:bodyPr wrap="square">
            <a:spAutoFit/>
          </a:bodyPr>
          <a:lstStyle/>
          <a:p>
            <a:pPr algn="ctr"/>
            <a:r>
              <a:rPr lang="nl-BE" sz="2800" dirty="0" smtClean="0">
                <a:latin typeface="Calibri Light" panose="020F0302020204030204" pitchFamily="34" charset="0"/>
              </a:rPr>
              <a:t>grid.my-poppy.eu?0,0,30,64,48.863659,2.3215057</a:t>
            </a:r>
            <a:endParaRPr lang="nl-BE" sz="2800" dirty="0">
              <a:latin typeface="Calibri Light" panose="020F0302020204030204" pitchFamily="34" charset="0"/>
            </a:endParaRPr>
          </a:p>
        </p:txBody>
      </p:sp>
      <p:sp>
        <p:nvSpPr>
          <p:cNvPr id="28" name="Titre 1"/>
          <p:cNvSpPr>
            <a:spLocks noGrp="1"/>
          </p:cNvSpPr>
          <p:nvPr>
            <p:ph type="title"/>
          </p:nvPr>
        </p:nvSpPr>
        <p:spPr>
          <a:xfrm>
            <a:off x="457200" y="274638"/>
            <a:ext cx="8229600" cy="1143000"/>
          </a:xfrm>
        </p:spPr>
        <p:txBody>
          <a:bodyPr/>
          <a:lstStyle/>
          <a:p>
            <a:r>
              <a:rPr lang="nl-BE" b="1" dirty="0" smtClean="0">
                <a:latin typeface="Dosis" panose="02010503020202060003" pitchFamily="2" charset="0"/>
              </a:rPr>
              <a:t>Do </a:t>
            </a:r>
            <a:r>
              <a:rPr lang="nl-BE" b="1" dirty="0" err="1" smtClean="0">
                <a:latin typeface="Dosis" panose="02010503020202060003" pitchFamily="2" charset="0"/>
              </a:rPr>
              <a:t>it</a:t>
            </a:r>
            <a:r>
              <a:rPr lang="nl-BE" b="1" dirty="0" smtClean="0">
                <a:latin typeface="Dosis" panose="02010503020202060003" pitchFamily="2" charset="0"/>
              </a:rPr>
              <a:t> </a:t>
            </a:r>
            <a:r>
              <a:rPr lang="nl-BE" b="1" dirty="0" err="1" smtClean="0">
                <a:latin typeface="Dosis" panose="02010503020202060003" pitchFamily="2" charset="0"/>
              </a:rPr>
              <a:t>yourself</a:t>
            </a:r>
            <a:endParaRPr lang="nl-BE" b="1" dirty="0">
              <a:latin typeface="Dosis" panose="02010503020202060003" pitchFamily="2" charset="0"/>
            </a:endParaRPr>
          </a:p>
        </p:txBody>
      </p:sp>
    </p:spTree>
    <p:extLst>
      <p:ext uri="{BB962C8B-B14F-4D97-AF65-F5344CB8AC3E}">
        <p14:creationId xmlns:p14="http://schemas.microsoft.com/office/powerpoint/2010/main" val="3517094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15" y="1556559"/>
            <a:ext cx="9144000" cy="523220"/>
          </a:xfrm>
          <a:prstGeom prst="rect">
            <a:avLst/>
          </a:prstGeom>
        </p:spPr>
        <p:txBody>
          <a:bodyPr wrap="square">
            <a:spAutoFit/>
          </a:bodyPr>
          <a:lstStyle/>
          <a:p>
            <a:pPr algn="ctr"/>
            <a:r>
              <a:rPr lang="nl-BE" sz="2800" dirty="0" smtClean="0">
                <a:latin typeface="Calibri Light" panose="020F0302020204030204" pitchFamily="34" charset="0"/>
              </a:rPr>
              <a:t>grid.my-poppy.eu?0,0,30,64,48.863659,2.3215057</a:t>
            </a:r>
            <a:endParaRPr lang="nl-BE" sz="2800" dirty="0">
              <a:latin typeface="Calibri Light" panose="020F0302020204030204" pitchFamily="34" charset="0"/>
            </a:endParaRPr>
          </a:p>
        </p:txBody>
      </p:sp>
      <p:sp>
        <p:nvSpPr>
          <p:cNvPr id="8" name="Rectangle 7"/>
          <p:cNvSpPr/>
          <p:nvPr/>
        </p:nvSpPr>
        <p:spPr>
          <a:xfrm>
            <a:off x="3550965" y="1662112"/>
            <a:ext cx="50714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Connecteur droit avec flèche 9"/>
          <p:cNvCxnSpPr/>
          <p:nvPr/>
        </p:nvCxnSpPr>
        <p:spPr>
          <a:xfrm>
            <a:off x="3730985" y="2136997"/>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Croix 22"/>
          <p:cNvSpPr/>
          <p:nvPr/>
        </p:nvSpPr>
        <p:spPr>
          <a:xfrm rot="2700000">
            <a:off x="3575559" y="2393438"/>
            <a:ext cx="288032" cy="288032"/>
          </a:xfrm>
          <a:prstGeom prst="plus">
            <a:avLst>
              <a:gd name="adj" fmla="val 4649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itre 1"/>
          <p:cNvSpPr>
            <a:spLocks noGrp="1"/>
          </p:cNvSpPr>
          <p:nvPr>
            <p:ph type="title"/>
          </p:nvPr>
        </p:nvSpPr>
        <p:spPr>
          <a:xfrm>
            <a:off x="457200" y="274638"/>
            <a:ext cx="8229600" cy="1143000"/>
          </a:xfrm>
        </p:spPr>
        <p:txBody>
          <a:bodyPr/>
          <a:lstStyle/>
          <a:p>
            <a:r>
              <a:rPr lang="nl-BE" b="1" dirty="0" smtClean="0">
                <a:latin typeface="Dosis" panose="02010503020202060003" pitchFamily="2" charset="0"/>
              </a:rPr>
              <a:t>Do </a:t>
            </a:r>
            <a:r>
              <a:rPr lang="nl-BE" b="1" dirty="0" err="1" smtClean="0">
                <a:latin typeface="Dosis" panose="02010503020202060003" pitchFamily="2" charset="0"/>
              </a:rPr>
              <a:t>it</a:t>
            </a:r>
            <a:r>
              <a:rPr lang="nl-BE" b="1" dirty="0" smtClean="0">
                <a:latin typeface="Dosis" panose="02010503020202060003" pitchFamily="2" charset="0"/>
              </a:rPr>
              <a:t> </a:t>
            </a:r>
            <a:r>
              <a:rPr lang="nl-BE" b="1" dirty="0" err="1" smtClean="0">
                <a:latin typeface="Dosis" panose="02010503020202060003" pitchFamily="2" charset="0"/>
              </a:rPr>
              <a:t>yourself</a:t>
            </a:r>
            <a:endParaRPr lang="nl-BE" b="1" dirty="0">
              <a:latin typeface="Dosis" panose="02010503020202060003" pitchFamily="2" charset="0"/>
            </a:endParaRPr>
          </a:p>
        </p:txBody>
      </p:sp>
    </p:spTree>
    <p:extLst>
      <p:ext uri="{BB962C8B-B14F-4D97-AF65-F5344CB8AC3E}">
        <p14:creationId xmlns:p14="http://schemas.microsoft.com/office/powerpoint/2010/main" val="35647956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15" y="1556559"/>
            <a:ext cx="9144000" cy="523220"/>
          </a:xfrm>
          <a:prstGeom prst="rect">
            <a:avLst/>
          </a:prstGeom>
        </p:spPr>
        <p:txBody>
          <a:bodyPr wrap="square">
            <a:spAutoFit/>
          </a:bodyPr>
          <a:lstStyle/>
          <a:p>
            <a:pPr algn="ctr"/>
            <a:r>
              <a:rPr lang="nl-BE" sz="2800" dirty="0" smtClean="0">
                <a:latin typeface="Calibri Light" panose="020F0302020204030204" pitchFamily="34" charset="0"/>
              </a:rPr>
              <a:t>grid.my-poppy.eu?0,0,30,64,48.863659,2.3215057</a:t>
            </a:r>
            <a:endParaRPr lang="nl-BE" sz="2800" dirty="0">
              <a:latin typeface="Calibri Light" panose="020F0302020204030204" pitchFamily="34" charset="0"/>
            </a:endParaRPr>
          </a:p>
        </p:txBody>
      </p:sp>
      <p:sp>
        <p:nvSpPr>
          <p:cNvPr id="8" name="Rectangle 7"/>
          <p:cNvSpPr/>
          <p:nvPr/>
        </p:nvSpPr>
        <p:spPr>
          <a:xfrm>
            <a:off x="3550965" y="1662112"/>
            <a:ext cx="50714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4064540" y="1662112"/>
            <a:ext cx="42252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Connecteur droit avec flèche 9"/>
          <p:cNvCxnSpPr/>
          <p:nvPr/>
        </p:nvCxnSpPr>
        <p:spPr>
          <a:xfrm>
            <a:off x="3730985" y="2136997"/>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4275804" y="2144446"/>
            <a:ext cx="6427" cy="8300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3292766" y="3015626"/>
            <a:ext cx="1123962" cy="923330"/>
          </a:xfrm>
          <a:prstGeom prst="rect">
            <a:avLst/>
          </a:prstGeom>
          <a:noFill/>
        </p:spPr>
        <p:txBody>
          <a:bodyPr wrap="none" rtlCol="0">
            <a:spAutoFit/>
          </a:bodyPr>
          <a:lstStyle/>
          <a:p>
            <a:pPr algn="r"/>
            <a:r>
              <a:rPr lang="nl-BE" dirty="0" err="1" smtClean="0">
                <a:latin typeface="Calibri Light" panose="020F0302020204030204" pitchFamily="34" charset="0"/>
              </a:rPr>
              <a:t>largeur</a:t>
            </a:r>
            <a:endParaRPr lang="nl-BE" dirty="0" smtClean="0">
              <a:latin typeface="Calibri Light" panose="020F0302020204030204" pitchFamily="34" charset="0"/>
            </a:endParaRPr>
          </a:p>
          <a:p>
            <a:pPr algn="r"/>
            <a:r>
              <a:rPr lang="nl-BE" dirty="0" err="1" smtClean="0">
                <a:latin typeface="Calibri Light" panose="020F0302020204030204" pitchFamily="34" charset="0"/>
              </a:rPr>
              <a:t>d’un</a:t>
            </a:r>
            <a:r>
              <a:rPr lang="nl-BE" dirty="0" smtClean="0">
                <a:latin typeface="Calibri Light" panose="020F0302020204030204" pitchFamily="34" charset="0"/>
              </a:rPr>
              <a:t> carré</a:t>
            </a:r>
          </a:p>
          <a:p>
            <a:pPr algn="r"/>
            <a:r>
              <a:rPr lang="nl-BE" dirty="0" smtClean="0">
                <a:latin typeface="Calibri Light" panose="020F0302020204030204" pitchFamily="34" charset="0"/>
              </a:rPr>
              <a:t>[m]</a:t>
            </a:r>
            <a:endParaRPr lang="nl-BE" dirty="0">
              <a:latin typeface="Calibri Light" panose="020F0302020204030204" pitchFamily="34" charset="0"/>
            </a:endParaRPr>
          </a:p>
        </p:txBody>
      </p:sp>
      <p:sp>
        <p:nvSpPr>
          <p:cNvPr id="23" name="Croix 22"/>
          <p:cNvSpPr/>
          <p:nvPr/>
        </p:nvSpPr>
        <p:spPr>
          <a:xfrm rot="2700000">
            <a:off x="3575559" y="2393438"/>
            <a:ext cx="288032" cy="288032"/>
          </a:xfrm>
          <a:prstGeom prst="plus">
            <a:avLst>
              <a:gd name="adj" fmla="val 4649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itre 1"/>
          <p:cNvSpPr>
            <a:spLocks noGrp="1"/>
          </p:cNvSpPr>
          <p:nvPr>
            <p:ph type="title"/>
          </p:nvPr>
        </p:nvSpPr>
        <p:spPr>
          <a:xfrm>
            <a:off x="457200" y="274638"/>
            <a:ext cx="8229600" cy="1143000"/>
          </a:xfrm>
        </p:spPr>
        <p:txBody>
          <a:bodyPr/>
          <a:lstStyle/>
          <a:p>
            <a:r>
              <a:rPr lang="nl-BE" b="1" dirty="0" smtClean="0">
                <a:latin typeface="Dosis" panose="02010503020202060003" pitchFamily="2" charset="0"/>
              </a:rPr>
              <a:t>Do </a:t>
            </a:r>
            <a:r>
              <a:rPr lang="nl-BE" b="1" dirty="0" err="1" smtClean="0">
                <a:latin typeface="Dosis" panose="02010503020202060003" pitchFamily="2" charset="0"/>
              </a:rPr>
              <a:t>it</a:t>
            </a:r>
            <a:r>
              <a:rPr lang="nl-BE" b="1" dirty="0" smtClean="0">
                <a:latin typeface="Dosis" panose="02010503020202060003" pitchFamily="2" charset="0"/>
              </a:rPr>
              <a:t> </a:t>
            </a:r>
            <a:r>
              <a:rPr lang="nl-BE" b="1" dirty="0" err="1" smtClean="0">
                <a:latin typeface="Dosis" panose="02010503020202060003" pitchFamily="2" charset="0"/>
              </a:rPr>
              <a:t>yourself</a:t>
            </a:r>
            <a:endParaRPr lang="nl-BE" b="1" dirty="0">
              <a:latin typeface="Dosis" panose="02010503020202060003" pitchFamily="2" charset="0"/>
            </a:endParaRPr>
          </a:p>
        </p:txBody>
      </p:sp>
    </p:spTree>
    <p:extLst>
      <p:ext uri="{BB962C8B-B14F-4D97-AF65-F5344CB8AC3E}">
        <p14:creationId xmlns:p14="http://schemas.microsoft.com/office/powerpoint/2010/main" val="116036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cloquet\Downloads\yvette-de-wit-118719-unsplas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536" y="-9996"/>
            <a:ext cx="10301994" cy="686799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0" y="6633066"/>
            <a:ext cx="1130438" cy="215444"/>
          </a:xfrm>
          <a:prstGeom prst="rect">
            <a:avLst/>
          </a:prstGeom>
        </p:spPr>
        <p:txBody>
          <a:bodyPr wrap="none">
            <a:spAutoFit/>
          </a:bodyPr>
          <a:lstStyle/>
          <a:p>
            <a:r>
              <a:rPr lang="en-US" sz="800" dirty="0">
                <a:solidFill>
                  <a:schemeClr val="bg1">
                    <a:lumMod val="85000"/>
                  </a:schemeClr>
                </a:solidFill>
                <a:latin typeface="Calibri Light" panose="020F0302020204030204" pitchFamily="34" charset="0"/>
              </a:rPr>
              <a:t>Photo by Yvette de </a:t>
            </a:r>
            <a:r>
              <a:rPr lang="en-US" sz="800" dirty="0" smtClean="0">
                <a:solidFill>
                  <a:schemeClr val="bg1">
                    <a:lumMod val="85000"/>
                  </a:schemeClr>
                </a:solidFill>
                <a:latin typeface="Calibri Light" panose="020F0302020204030204" pitchFamily="34" charset="0"/>
              </a:rPr>
              <a:t>Wit</a:t>
            </a:r>
            <a:endParaRPr lang="nl-BE" sz="800" dirty="0">
              <a:solidFill>
                <a:schemeClr val="bg1">
                  <a:lumMod val="85000"/>
                </a:schemeClr>
              </a:solidFill>
              <a:latin typeface="Calibri Light" panose="020F0302020204030204" pitchFamily="34" charset="0"/>
            </a:endParaRPr>
          </a:p>
        </p:txBody>
      </p:sp>
    </p:spTree>
    <p:extLst>
      <p:ext uri="{BB962C8B-B14F-4D97-AF65-F5344CB8AC3E}">
        <p14:creationId xmlns:p14="http://schemas.microsoft.com/office/powerpoint/2010/main" val="28662780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15" y="1556559"/>
            <a:ext cx="9144000" cy="523220"/>
          </a:xfrm>
          <a:prstGeom prst="rect">
            <a:avLst/>
          </a:prstGeom>
        </p:spPr>
        <p:txBody>
          <a:bodyPr wrap="square">
            <a:spAutoFit/>
          </a:bodyPr>
          <a:lstStyle/>
          <a:p>
            <a:pPr algn="ctr"/>
            <a:r>
              <a:rPr lang="nl-BE" sz="2800" dirty="0" smtClean="0">
                <a:latin typeface="Calibri Light" panose="020F0302020204030204" pitchFamily="34" charset="0"/>
              </a:rPr>
              <a:t>grid.my-poppy.eu?0,0,30,64,48.863659,2.3215057</a:t>
            </a:r>
            <a:endParaRPr lang="nl-BE" sz="2800" dirty="0">
              <a:latin typeface="Calibri Light" panose="020F0302020204030204" pitchFamily="34" charset="0"/>
            </a:endParaRPr>
          </a:p>
        </p:txBody>
      </p:sp>
      <p:sp>
        <p:nvSpPr>
          <p:cNvPr id="8" name="Rectangle 7"/>
          <p:cNvSpPr/>
          <p:nvPr/>
        </p:nvSpPr>
        <p:spPr>
          <a:xfrm>
            <a:off x="3550965" y="1662112"/>
            <a:ext cx="50714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4064540" y="1662112"/>
            <a:ext cx="42252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Connecteur droit avec flèche 9"/>
          <p:cNvCxnSpPr/>
          <p:nvPr/>
        </p:nvCxnSpPr>
        <p:spPr>
          <a:xfrm>
            <a:off x="3730985" y="2136997"/>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4717731" y="2136997"/>
            <a:ext cx="0" cy="22424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87068" y="1662112"/>
            <a:ext cx="486606"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Connecteur droit avec flèche 16"/>
          <p:cNvCxnSpPr/>
          <p:nvPr/>
        </p:nvCxnSpPr>
        <p:spPr>
          <a:xfrm>
            <a:off x="4275804" y="2144446"/>
            <a:ext cx="6427" cy="8300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3292766" y="3015626"/>
            <a:ext cx="1123962" cy="923330"/>
          </a:xfrm>
          <a:prstGeom prst="rect">
            <a:avLst/>
          </a:prstGeom>
          <a:noFill/>
        </p:spPr>
        <p:txBody>
          <a:bodyPr wrap="none" rtlCol="0">
            <a:spAutoFit/>
          </a:bodyPr>
          <a:lstStyle/>
          <a:p>
            <a:pPr algn="r"/>
            <a:r>
              <a:rPr lang="nl-BE" dirty="0" err="1" smtClean="0">
                <a:latin typeface="Calibri Light" panose="020F0302020204030204" pitchFamily="34" charset="0"/>
              </a:rPr>
              <a:t>largeur</a:t>
            </a:r>
            <a:endParaRPr lang="nl-BE" dirty="0" smtClean="0">
              <a:latin typeface="Calibri Light" panose="020F0302020204030204" pitchFamily="34" charset="0"/>
            </a:endParaRPr>
          </a:p>
          <a:p>
            <a:pPr algn="r"/>
            <a:r>
              <a:rPr lang="nl-BE" dirty="0" err="1" smtClean="0">
                <a:latin typeface="Calibri Light" panose="020F0302020204030204" pitchFamily="34" charset="0"/>
              </a:rPr>
              <a:t>d’un</a:t>
            </a:r>
            <a:r>
              <a:rPr lang="nl-BE" dirty="0" smtClean="0">
                <a:latin typeface="Calibri Light" panose="020F0302020204030204" pitchFamily="34" charset="0"/>
              </a:rPr>
              <a:t> carré</a:t>
            </a:r>
          </a:p>
          <a:p>
            <a:pPr algn="r"/>
            <a:r>
              <a:rPr lang="nl-BE" dirty="0" smtClean="0">
                <a:latin typeface="Calibri Light" panose="020F0302020204030204" pitchFamily="34" charset="0"/>
              </a:rPr>
              <a:t>[m]</a:t>
            </a:r>
            <a:endParaRPr lang="nl-BE" dirty="0">
              <a:latin typeface="Calibri Light" panose="020F0302020204030204" pitchFamily="34" charset="0"/>
            </a:endParaRPr>
          </a:p>
        </p:txBody>
      </p:sp>
      <p:sp>
        <p:nvSpPr>
          <p:cNvPr id="21" name="ZoneTexte 20"/>
          <p:cNvSpPr txBox="1"/>
          <p:nvPr/>
        </p:nvSpPr>
        <p:spPr>
          <a:xfrm>
            <a:off x="4086340" y="4494236"/>
            <a:ext cx="1261243" cy="646331"/>
          </a:xfrm>
          <a:prstGeom prst="rect">
            <a:avLst/>
          </a:prstGeom>
          <a:noFill/>
        </p:spPr>
        <p:txBody>
          <a:bodyPr wrap="none" rtlCol="0">
            <a:spAutoFit/>
          </a:bodyPr>
          <a:lstStyle/>
          <a:p>
            <a:pPr algn="ctr"/>
            <a:r>
              <a:rPr lang="nl-BE" dirty="0" err="1" smtClean="0">
                <a:latin typeface="Calibri Light" panose="020F0302020204030204" pitchFamily="34" charset="0"/>
              </a:rPr>
              <a:t>Orientation</a:t>
            </a:r>
            <a:endParaRPr lang="nl-BE" dirty="0" smtClean="0">
              <a:latin typeface="Calibri Light" panose="020F0302020204030204" pitchFamily="34" charset="0"/>
            </a:endParaRPr>
          </a:p>
          <a:p>
            <a:pPr algn="ctr"/>
            <a:r>
              <a:rPr lang="nl-BE" dirty="0" smtClean="0">
                <a:latin typeface="Calibri Light" panose="020F0302020204030204" pitchFamily="34" charset="0"/>
              </a:rPr>
              <a:t>[°]</a:t>
            </a:r>
            <a:endParaRPr lang="nl-BE" dirty="0">
              <a:latin typeface="Calibri Light" panose="020F0302020204030204" pitchFamily="34" charset="0"/>
            </a:endParaRPr>
          </a:p>
        </p:txBody>
      </p:sp>
      <p:sp>
        <p:nvSpPr>
          <p:cNvPr id="23" name="Croix 22"/>
          <p:cNvSpPr/>
          <p:nvPr/>
        </p:nvSpPr>
        <p:spPr>
          <a:xfrm rot="2700000">
            <a:off x="3575559" y="2393438"/>
            <a:ext cx="288032" cy="288032"/>
          </a:xfrm>
          <a:prstGeom prst="plus">
            <a:avLst>
              <a:gd name="adj" fmla="val 4649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itre 1"/>
          <p:cNvSpPr>
            <a:spLocks noGrp="1"/>
          </p:cNvSpPr>
          <p:nvPr>
            <p:ph type="title"/>
          </p:nvPr>
        </p:nvSpPr>
        <p:spPr>
          <a:xfrm>
            <a:off x="457200" y="274638"/>
            <a:ext cx="8229600" cy="1143000"/>
          </a:xfrm>
        </p:spPr>
        <p:txBody>
          <a:bodyPr/>
          <a:lstStyle/>
          <a:p>
            <a:r>
              <a:rPr lang="nl-BE" b="1" dirty="0" smtClean="0">
                <a:latin typeface="Dosis" panose="02010503020202060003" pitchFamily="2" charset="0"/>
              </a:rPr>
              <a:t>Do </a:t>
            </a:r>
            <a:r>
              <a:rPr lang="nl-BE" b="1" dirty="0" err="1" smtClean="0">
                <a:latin typeface="Dosis" panose="02010503020202060003" pitchFamily="2" charset="0"/>
              </a:rPr>
              <a:t>it</a:t>
            </a:r>
            <a:r>
              <a:rPr lang="nl-BE" b="1" dirty="0" smtClean="0">
                <a:latin typeface="Dosis" panose="02010503020202060003" pitchFamily="2" charset="0"/>
              </a:rPr>
              <a:t> </a:t>
            </a:r>
            <a:r>
              <a:rPr lang="nl-BE" b="1" dirty="0" err="1" smtClean="0">
                <a:latin typeface="Dosis" panose="02010503020202060003" pitchFamily="2" charset="0"/>
              </a:rPr>
              <a:t>yourself</a:t>
            </a:r>
            <a:endParaRPr lang="nl-BE" b="1" dirty="0">
              <a:latin typeface="Dosis" panose="02010503020202060003" pitchFamily="2" charset="0"/>
            </a:endParaRPr>
          </a:p>
        </p:txBody>
      </p:sp>
    </p:spTree>
    <p:extLst>
      <p:ext uri="{BB962C8B-B14F-4D97-AF65-F5344CB8AC3E}">
        <p14:creationId xmlns:p14="http://schemas.microsoft.com/office/powerpoint/2010/main" val="1160368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15" y="1556559"/>
            <a:ext cx="9144000" cy="523220"/>
          </a:xfrm>
          <a:prstGeom prst="rect">
            <a:avLst/>
          </a:prstGeom>
        </p:spPr>
        <p:txBody>
          <a:bodyPr wrap="square">
            <a:spAutoFit/>
          </a:bodyPr>
          <a:lstStyle/>
          <a:p>
            <a:pPr algn="ctr"/>
            <a:r>
              <a:rPr lang="nl-BE" sz="2800" dirty="0" smtClean="0">
                <a:latin typeface="Calibri Light" panose="020F0302020204030204" pitchFamily="34" charset="0"/>
              </a:rPr>
              <a:t>grid.my-poppy.eu?0,0,30,64,48.863659,2.3215057</a:t>
            </a:r>
            <a:endParaRPr lang="nl-BE" sz="2800" dirty="0">
              <a:latin typeface="Calibri Light" panose="020F0302020204030204" pitchFamily="34" charset="0"/>
            </a:endParaRPr>
          </a:p>
        </p:txBody>
      </p:sp>
      <p:sp>
        <p:nvSpPr>
          <p:cNvPr id="3" name="Rectangle 2"/>
          <p:cNvSpPr/>
          <p:nvPr/>
        </p:nvSpPr>
        <p:spPr>
          <a:xfrm>
            <a:off x="4973674" y="1662112"/>
            <a:ext cx="3270734"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3550965" y="1662112"/>
            <a:ext cx="50714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4064540" y="1662112"/>
            <a:ext cx="42252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Connecteur droit avec flèche 9"/>
          <p:cNvCxnSpPr/>
          <p:nvPr/>
        </p:nvCxnSpPr>
        <p:spPr>
          <a:xfrm>
            <a:off x="3730985" y="2136997"/>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4717731" y="2136997"/>
            <a:ext cx="0" cy="22424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6370435" y="2144446"/>
            <a:ext cx="0" cy="3240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87068" y="1662112"/>
            <a:ext cx="486606"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Connecteur droit avec flèche 16"/>
          <p:cNvCxnSpPr/>
          <p:nvPr/>
        </p:nvCxnSpPr>
        <p:spPr>
          <a:xfrm>
            <a:off x="4275804" y="2144446"/>
            <a:ext cx="6427" cy="8300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3292766" y="3015626"/>
            <a:ext cx="1123962" cy="923330"/>
          </a:xfrm>
          <a:prstGeom prst="rect">
            <a:avLst/>
          </a:prstGeom>
          <a:noFill/>
        </p:spPr>
        <p:txBody>
          <a:bodyPr wrap="none" rtlCol="0">
            <a:spAutoFit/>
          </a:bodyPr>
          <a:lstStyle/>
          <a:p>
            <a:pPr algn="r"/>
            <a:r>
              <a:rPr lang="nl-BE" dirty="0" err="1" smtClean="0">
                <a:latin typeface="Calibri Light" panose="020F0302020204030204" pitchFamily="34" charset="0"/>
              </a:rPr>
              <a:t>largeur</a:t>
            </a:r>
            <a:endParaRPr lang="nl-BE" dirty="0" smtClean="0">
              <a:latin typeface="Calibri Light" panose="020F0302020204030204" pitchFamily="34" charset="0"/>
            </a:endParaRPr>
          </a:p>
          <a:p>
            <a:pPr algn="r"/>
            <a:r>
              <a:rPr lang="nl-BE" dirty="0" err="1" smtClean="0">
                <a:latin typeface="Calibri Light" panose="020F0302020204030204" pitchFamily="34" charset="0"/>
              </a:rPr>
              <a:t>d’un</a:t>
            </a:r>
            <a:r>
              <a:rPr lang="nl-BE" dirty="0" smtClean="0">
                <a:latin typeface="Calibri Light" panose="020F0302020204030204" pitchFamily="34" charset="0"/>
              </a:rPr>
              <a:t> carré</a:t>
            </a:r>
          </a:p>
          <a:p>
            <a:pPr algn="r"/>
            <a:r>
              <a:rPr lang="nl-BE" dirty="0" smtClean="0">
                <a:latin typeface="Calibri Light" panose="020F0302020204030204" pitchFamily="34" charset="0"/>
              </a:rPr>
              <a:t>[m]</a:t>
            </a:r>
            <a:endParaRPr lang="nl-BE" dirty="0">
              <a:latin typeface="Calibri Light" panose="020F0302020204030204" pitchFamily="34" charset="0"/>
            </a:endParaRPr>
          </a:p>
        </p:txBody>
      </p:sp>
      <p:sp>
        <p:nvSpPr>
          <p:cNvPr id="21" name="ZoneTexte 20"/>
          <p:cNvSpPr txBox="1"/>
          <p:nvPr/>
        </p:nvSpPr>
        <p:spPr>
          <a:xfrm>
            <a:off x="4086340" y="4494236"/>
            <a:ext cx="1261243" cy="646331"/>
          </a:xfrm>
          <a:prstGeom prst="rect">
            <a:avLst/>
          </a:prstGeom>
          <a:noFill/>
        </p:spPr>
        <p:txBody>
          <a:bodyPr wrap="none" rtlCol="0">
            <a:spAutoFit/>
          </a:bodyPr>
          <a:lstStyle/>
          <a:p>
            <a:pPr algn="ctr"/>
            <a:r>
              <a:rPr lang="nl-BE" dirty="0" err="1" smtClean="0">
                <a:latin typeface="Calibri Light" panose="020F0302020204030204" pitchFamily="34" charset="0"/>
              </a:rPr>
              <a:t>Orientation</a:t>
            </a:r>
            <a:endParaRPr lang="nl-BE" dirty="0" smtClean="0">
              <a:latin typeface="Calibri Light" panose="020F0302020204030204" pitchFamily="34" charset="0"/>
            </a:endParaRPr>
          </a:p>
          <a:p>
            <a:pPr algn="ctr"/>
            <a:r>
              <a:rPr lang="nl-BE" dirty="0" smtClean="0">
                <a:latin typeface="Calibri Light" panose="020F0302020204030204" pitchFamily="34" charset="0"/>
              </a:rPr>
              <a:t>[°]</a:t>
            </a:r>
            <a:endParaRPr lang="nl-BE" dirty="0">
              <a:latin typeface="Calibri Light" panose="020F0302020204030204" pitchFamily="34" charset="0"/>
            </a:endParaRPr>
          </a:p>
        </p:txBody>
      </p:sp>
      <p:sp>
        <p:nvSpPr>
          <p:cNvPr id="22" name="ZoneTexte 21"/>
          <p:cNvSpPr txBox="1"/>
          <p:nvPr/>
        </p:nvSpPr>
        <p:spPr>
          <a:xfrm>
            <a:off x="4879958" y="5518672"/>
            <a:ext cx="2983189" cy="646331"/>
          </a:xfrm>
          <a:prstGeom prst="rect">
            <a:avLst/>
          </a:prstGeom>
          <a:noFill/>
        </p:spPr>
        <p:txBody>
          <a:bodyPr wrap="none" rtlCol="0">
            <a:spAutoFit/>
          </a:bodyPr>
          <a:lstStyle/>
          <a:p>
            <a:pPr algn="ctr"/>
            <a:r>
              <a:rPr lang="nl-BE" dirty="0" smtClean="0">
                <a:latin typeface="Calibri Light" panose="020F0302020204030204" pitchFamily="34" charset="0"/>
              </a:rPr>
              <a:t>Lat/</a:t>
            </a:r>
            <a:r>
              <a:rPr lang="nl-BE" dirty="0" err="1" smtClean="0">
                <a:latin typeface="Calibri Light" panose="020F0302020204030204" pitchFamily="34" charset="0"/>
              </a:rPr>
              <a:t>lon</a:t>
            </a:r>
            <a:r>
              <a:rPr lang="nl-BE" dirty="0" smtClean="0">
                <a:latin typeface="Calibri Light" panose="020F0302020204030204" pitchFamily="34" charset="0"/>
              </a:rPr>
              <a:t> [WGS84]</a:t>
            </a:r>
          </a:p>
          <a:p>
            <a:pPr algn="ctr"/>
            <a:r>
              <a:rPr lang="nl-BE" dirty="0" smtClean="0">
                <a:latin typeface="Calibri Light" panose="020F0302020204030204" pitchFamily="34" charset="0"/>
              </a:rPr>
              <a:t>Du </a:t>
            </a:r>
            <a:r>
              <a:rPr lang="nl-BE" dirty="0" err="1" smtClean="0">
                <a:latin typeface="Calibri Light" panose="020F0302020204030204" pitchFamily="34" charset="0"/>
              </a:rPr>
              <a:t>coin</a:t>
            </a:r>
            <a:r>
              <a:rPr lang="nl-BE" dirty="0" smtClean="0">
                <a:latin typeface="Calibri Light" panose="020F0302020204030204" pitchFamily="34" charset="0"/>
              </a:rPr>
              <a:t> supérieur </a:t>
            </a:r>
            <a:r>
              <a:rPr lang="nl-BE" dirty="0" err="1" smtClean="0">
                <a:latin typeface="Calibri Light" panose="020F0302020204030204" pitchFamily="34" charset="0"/>
              </a:rPr>
              <a:t>gauche</a:t>
            </a:r>
            <a:r>
              <a:rPr lang="nl-BE" dirty="0" smtClean="0">
                <a:latin typeface="Calibri Light" panose="020F0302020204030204" pitchFamily="34" charset="0"/>
              </a:rPr>
              <a:t> (A1)</a:t>
            </a:r>
            <a:endParaRPr lang="nl-BE" dirty="0">
              <a:latin typeface="Calibri Light" panose="020F0302020204030204" pitchFamily="34" charset="0"/>
            </a:endParaRPr>
          </a:p>
        </p:txBody>
      </p:sp>
      <p:sp>
        <p:nvSpPr>
          <p:cNvPr id="23" name="Croix 22"/>
          <p:cNvSpPr/>
          <p:nvPr/>
        </p:nvSpPr>
        <p:spPr>
          <a:xfrm rot="2700000">
            <a:off x="3575559" y="2393438"/>
            <a:ext cx="288032" cy="288032"/>
          </a:xfrm>
          <a:prstGeom prst="plus">
            <a:avLst>
              <a:gd name="adj" fmla="val 4649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itre 1"/>
          <p:cNvSpPr>
            <a:spLocks noGrp="1"/>
          </p:cNvSpPr>
          <p:nvPr>
            <p:ph type="title"/>
          </p:nvPr>
        </p:nvSpPr>
        <p:spPr>
          <a:xfrm>
            <a:off x="457200" y="274638"/>
            <a:ext cx="8229600" cy="1143000"/>
          </a:xfrm>
        </p:spPr>
        <p:txBody>
          <a:bodyPr/>
          <a:lstStyle/>
          <a:p>
            <a:r>
              <a:rPr lang="nl-BE" b="1" dirty="0" smtClean="0">
                <a:latin typeface="Dosis" panose="02010503020202060003" pitchFamily="2" charset="0"/>
              </a:rPr>
              <a:t>Do </a:t>
            </a:r>
            <a:r>
              <a:rPr lang="nl-BE" b="1" dirty="0" err="1" smtClean="0">
                <a:latin typeface="Dosis" panose="02010503020202060003" pitchFamily="2" charset="0"/>
              </a:rPr>
              <a:t>it</a:t>
            </a:r>
            <a:r>
              <a:rPr lang="nl-BE" b="1" dirty="0" smtClean="0">
                <a:latin typeface="Dosis" panose="02010503020202060003" pitchFamily="2" charset="0"/>
              </a:rPr>
              <a:t> </a:t>
            </a:r>
            <a:r>
              <a:rPr lang="nl-BE" b="1" dirty="0" err="1" smtClean="0">
                <a:latin typeface="Dosis" panose="02010503020202060003" pitchFamily="2" charset="0"/>
              </a:rPr>
              <a:t>yourself</a:t>
            </a:r>
            <a:endParaRPr lang="nl-BE" b="1" dirty="0">
              <a:latin typeface="Dosis" panose="02010503020202060003" pitchFamily="2" charset="0"/>
            </a:endParaRPr>
          </a:p>
        </p:txBody>
      </p:sp>
    </p:spTree>
    <p:extLst>
      <p:ext uri="{BB962C8B-B14F-4D97-AF65-F5344CB8AC3E}">
        <p14:creationId xmlns:p14="http://schemas.microsoft.com/office/powerpoint/2010/main" val="11603687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615280" y="1484784"/>
            <a:ext cx="7277200" cy="4641379"/>
          </a:xfrm>
        </p:spPr>
        <p:txBody>
          <a:bodyPr>
            <a:normAutofit fontScale="92500" lnSpcReduction="20000"/>
          </a:bodyPr>
          <a:lstStyle/>
          <a:p>
            <a:r>
              <a:rPr lang="nl-BE" sz="2400" dirty="0" smtClean="0">
                <a:latin typeface="Calibri Light" panose="020F0302020204030204" pitchFamily="34" charset="0"/>
              </a:rPr>
              <a:t>Proj4Leaflet-0.7.0</a:t>
            </a:r>
          </a:p>
          <a:p>
            <a:pPr lvl="1"/>
            <a:r>
              <a:rPr lang="nl-BE" sz="2000" b="1" dirty="0" smtClean="0">
                <a:solidFill>
                  <a:srgbClr val="00B050"/>
                </a:solidFill>
                <a:latin typeface="Calibri Light" panose="020F0302020204030204" pitchFamily="34" charset="0"/>
              </a:rPr>
              <a:t>Conversion</a:t>
            </a:r>
            <a:r>
              <a:rPr lang="nl-BE" sz="2000" dirty="0" smtClean="0">
                <a:latin typeface="Calibri Light" panose="020F0302020204030204" pitchFamily="34" charset="0"/>
              </a:rPr>
              <a:t> </a:t>
            </a:r>
            <a:r>
              <a:rPr lang="nl-BE" sz="2000" dirty="0" err="1" smtClean="0">
                <a:latin typeface="Calibri Light" panose="020F0302020204030204" pitchFamily="34" charset="0"/>
              </a:rPr>
              <a:t>d’une</a:t>
            </a:r>
            <a:r>
              <a:rPr lang="nl-BE" sz="2000" dirty="0" smtClean="0">
                <a:latin typeface="Calibri Light" panose="020F0302020204030204" pitchFamily="34" charset="0"/>
              </a:rPr>
              <a:t> grille </a:t>
            </a:r>
            <a:r>
              <a:rPr lang="nl-BE" sz="2000" dirty="0" err="1" smtClean="0">
                <a:solidFill>
                  <a:srgbClr val="00B050"/>
                </a:solidFill>
                <a:latin typeface="Calibri Light" panose="020F0302020204030204" pitchFamily="34" charset="0"/>
              </a:rPr>
              <a:t>métrique</a:t>
            </a:r>
            <a:r>
              <a:rPr lang="nl-BE" sz="2000" dirty="0" smtClean="0">
                <a:solidFill>
                  <a:srgbClr val="00B050"/>
                </a:solidFill>
                <a:latin typeface="Calibri Light" panose="020F0302020204030204" pitchFamily="34" charset="0"/>
              </a:rPr>
              <a:t> </a:t>
            </a:r>
            <a:r>
              <a:rPr lang="nl-BE" sz="2000" dirty="0" smtClean="0">
                <a:latin typeface="Calibri Light" panose="020F0302020204030204" pitchFamily="34" charset="0"/>
                <a:sym typeface="Wingdings"/>
              </a:rPr>
              <a:t></a:t>
            </a:r>
            <a:r>
              <a:rPr lang="nl-BE" sz="2000" dirty="0" smtClean="0">
                <a:latin typeface="Calibri Light" panose="020F0302020204030204" pitchFamily="34" charset="0"/>
              </a:rPr>
              <a:t> </a:t>
            </a:r>
            <a:r>
              <a:rPr lang="nl-BE" sz="2000" dirty="0" smtClean="0">
                <a:solidFill>
                  <a:srgbClr val="00B050"/>
                </a:solidFill>
                <a:latin typeface="Calibri Light" panose="020F0302020204030204" pitchFamily="34" charset="0"/>
              </a:rPr>
              <a:t>WGS84</a:t>
            </a:r>
            <a:br>
              <a:rPr lang="nl-BE" sz="2000" dirty="0" smtClean="0">
                <a:solidFill>
                  <a:srgbClr val="00B050"/>
                </a:solidFill>
                <a:latin typeface="Calibri Light" panose="020F0302020204030204" pitchFamily="34" charset="0"/>
              </a:rPr>
            </a:br>
            <a:endParaRPr lang="nl-BE" sz="2000" dirty="0" smtClean="0">
              <a:solidFill>
                <a:srgbClr val="00B050"/>
              </a:solidFill>
              <a:latin typeface="Calibri Light" panose="020F0302020204030204" pitchFamily="34" charset="0"/>
            </a:endParaRPr>
          </a:p>
          <a:p>
            <a:r>
              <a:rPr lang="nl-BE" sz="2400" dirty="0" smtClean="0">
                <a:latin typeface="Calibri Light" panose="020F0302020204030204" pitchFamily="34" charset="0"/>
              </a:rPr>
              <a:t>Leaflet-1.3.1-fork-</a:t>
            </a:r>
            <a:r>
              <a:rPr lang="nl-BE" sz="2400" b="1" dirty="0" smtClean="0">
                <a:latin typeface="Calibri Light" panose="020F0302020204030204" pitchFamily="34" charset="0"/>
              </a:rPr>
              <a:t>va2ron1</a:t>
            </a:r>
            <a:r>
              <a:rPr lang="nl-BE" sz="2400" dirty="0" smtClean="0">
                <a:latin typeface="Calibri Light" panose="020F0302020204030204" pitchFamily="34" charset="0"/>
              </a:rPr>
              <a:t>-20180406</a:t>
            </a:r>
          </a:p>
          <a:p>
            <a:pPr lvl="1"/>
            <a:r>
              <a:rPr lang="nl-BE" sz="2000" b="1" dirty="0" err="1" smtClean="0">
                <a:solidFill>
                  <a:srgbClr val="00B050"/>
                </a:solidFill>
                <a:latin typeface="Calibri Light" panose="020F0302020204030204" pitchFamily="34" charset="0"/>
              </a:rPr>
              <a:t>Rotation</a:t>
            </a:r>
            <a:r>
              <a:rPr lang="nl-BE" sz="2000" b="1" dirty="0" smtClean="0">
                <a:solidFill>
                  <a:srgbClr val="00B050"/>
                </a:solidFill>
                <a:latin typeface="Calibri Light" panose="020F0302020204030204" pitchFamily="34" charset="0"/>
              </a:rPr>
              <a:t> de la carte</a:t>
            </a:r>
            <a:br>
              <a:rPr lang="nl-BE" sz="2000" b="1" dirty="0" smtClean="0">
                <a:solidFill>
                  <a:srgbClr val="00B050"/>
                </a:solidFill>
                <a:latin typeface="Calibri Light" panose="020F0302020204030204" pitchFamily="34" charset="0"/>
              </a:rPr>
            </a:br>
            <a:endParaRPr lang="nl-BE" sz="2000" b="1" dirty="0" smtClean="0">
              <a:solidFill>
                <a:srgbClr val="00B050"/>
              </a:solidFill>
              <a:latin typeface="Calibri Light" panose="020F0302020204030204" pitchFamily="34" charset="0"/>
            </a:endParaRPr>
          </a:p>
          <a:p>
            <a:r>
              <a:rPr lang="nl-BE" sz="2400" dirty="0" smtClean="0">
                <a:latin typeface="Calibri Light" panose="020F0302020204030204" pitchFamily="34" charset="0"/>
              </a:rPr>
              <a:t>hammer-2.0.8.js </a:t>
            </a:r>
          </a:p>
          <a:p>
            <a:pPr lvl="1"/>
            <a:r>
              <a:rPr lang="nl-BE" sz="2000" b="1" dirty="0" err="1" smtClean="0">
                <a:solidFill>
                  <a:srgbClr val="00B050"/>
                </a:solidFill>
                <a:latin typeface="Calibri Light" panose="020F0302020204030204" pitchFamily="34" charset="0"/>
              </a:rPr>
              <a:t>Gestures</a:t>
            </a:r>
            <a:endParaRPr lang="nl-BE" sz="2000" b="1" dirty="0">
              <a:solidFill>
                <a:srgbClr val="00B050"/>
              </a:solidFill>
              <a:latin typeface="Calibri Light" panose="020F0302020204030204" pitchFamily="34" charset="0"/>
            </a:endParaRPr>
          </a:p>
          <a:p>
            <a:pPr marL="0" indent="0">
              <a:buNone/>
            </a:pPr>
            <a:r>
              <a:rPr lang="nl-BE" sz="2400" dirty="0" smtClean="0">
                <a:latin typeface="Calibri Light" panose="020F0302020204030204" pitchFamily="34" charset="0"/>
              </a:rPr>
              <a:t/>
            </a:r>
            <a:br>
              <a:rPr lang="nl-BE" sz="2400" dirty="0" smtClean="0">
                <a:latin typeface="Calibri Light" panose="020F0302020204030204" pitchFamily="34" charset="0"/>
              </a:rPr>
            </a:br>
            <a:endParaRPr lang="nl-BE" sz="2400" dirty="0" smtClean="0">
              <a:latin typeface="Calibri Light" panose="020F0302020204030204" pitchFamily="34" charset="0"/>
            </a:endParaRPr>
          </a:p>
          <a:p>
            <a:r>
              <a:rPr lang="nl-BE" sz="2400" b="1" dirty="0" smtClean="0">
                <a:solidFill>
                  <a:schemeClr val="bg1"/>
                </a:solidFill>
                <a:latin typeface="Calibri Light" panose="020F0302020204030204" pitchFamily="34" charset="0"/>
              </a:rPr>
              <a:t>jQuery</a:t>
            </a:r>
            <a:r>
              <a:rPr lang="nl-BE" sz="2400" dirty="0" smtClean="0">
                <a:solidFill>
                  <a:schemeClr val="bg1"/>
                </a:solidFill>
                <a:latin typeface="Calibri Light" panose="020F0302020204030204" pitchFamily="34" charset="0"/>
              </a:rPr>
              <a:t>.js</a:t>
            </a:r>
          </a:p>
          <a:p>
            <a:r>
              <a:rPr lang="nl-BE" sz="2400" dirty="0" smtClean="0">
                <a:solidFill>
                  <a:schemeClr val="bg1"/>
                </a:solidFill>
                <a:latin typeface="Calibri Light" panose="020F0302020204030204" pitchFamily="34" charset="0"/>
              </a:rPr>
              <a:t>github.com/</a:t>
            </a:r>
            <a:r>
              <a:rPr lang="nl-BE" sz="2400" dirty="0" err="1" smtClean="0">
                <a:solidFill>
                  <a:schemeClr val="bg1"/>
                </a:solidFill>
                <a:latin typeface="Calibri Light" panose="020F0302020204030204" pitchFamily="34" charset="0"/>
              </a:rPr>
              <a:t>mapbox</a:t>
            </a:r>
            <a:r>
              <a:rPr lang="nl-BE" sz="2400" dirty="0" smtClean="0">
                <a:solidFill>
                  <a:schemeClr val="bg1"/>
                </a:solidFill>
                <a:latin typeface="Calibri Light" panose="020F0302020204030204" pitchFamily="34" charset="0"/>
              </a:rPr>
              <a:t>/</a:t>
            </a:r>
            <a:r>
              <a:rPr lang="nl-BE" sz="2400" b="1" dirty="0" err="1" smtClean="0">
                <a:solidFill>
                  <a:schemeClr val="bg1"/>
                </a:solidFill>
                <a:latin typeface="Calibri Light" panose="020F0302020204030204" pitchFamily="34" charset="0"/>
              </a:rPr>
              <a:t>tokml</a:t>
            </a:r>
            <a:endParaRPr lang="nl-BE" sz="2400" b="1" dirty="0" smtClean="0">
              <a:solidFill>
                <a:schemeClr val="bg1"/>
              </a:solidFill>
              <a:latin typeface="Calibri Light" panose="020F0302020204030204" pitchFamily="34" charset="0"/>
            </a:endParaRPr>
          </a:p>
          <a:p>
            <a:r>
              <a:rPr lang="nl-BE" sz="2400" dirty="0" smtClean="0">
                <a:solidFill>
                  <a:schemeClr val="bg1"/>
                </a:solidFill>
                <a:latin typeface="Calibri Light" panose="020F0302020204030204" pitchFamily="34" charset="0"/>
              </a:rPr>
              <a:t>danml.com/</a:t>
            </a:r>
            <a:r>
              <a:rPr lang="nl-BE" sz="2400" b="1" dirty="0" smtClean="0">
                <a:solidFill>
                  <a:schemeClr val="bg1"/>
                </a:solidFill>
                <a:latin typeface="Calibri Light" panose="020F0302020204030204" pitchFamily="34" charset="0"/>
              </a:rPr>
              <a:t>download</a:t>
            </a:r>
            <a:r>
              <a:rPr lang="nl-BE" sz="2400" dirty="0" smtClean="0">
                <a:solidFill>
                  <a:schemeClr val="bg1"/>
                </a:solidFill>
                <a:latin typeface="Calibri Light" panose="020F0302020204030204" pitchFamily="34" charset="0"/>
              </a:rPr>
              <a:t>.html</a:t>
            </a:r>
          </a:p>
          <a:p>
            <a:r>
              <a:rPr lang="nl-BE" sz="2400" dirty="0" smtClean="0">
                <a:solidFill>
                  <a:schemeClr val="bg1"/>
                </a:solidFill>
                <a:latin typeface="Calibri Light" panose="020F0302020204030204" pitchFamily="34" charset="0"/>
              </a:rPr>
              <a:t>github.com/</a:t>
            </a:r>
            <a:r>
              <a:rPr lang="nl-BE" sz="2400" dirty="0" err="1" smtClean="0">
                <a:solidFill>
                  <a:schemeClr val="bg1"/>
                </a:solidFill>
                <a:latin typeface="Calibri Light" panose="020F0302020204030204" pitchFamily="34" charset="0"/>
              </a:rPr>
              <a:t>CliffCloud</a:t>
            </a:r>
            <a:r>
              <a:rPr lang="nl-BE" sz="2400" dirty="0" smtClean="0">
                <a:solidFill>
                  <a:schemeClr val="bg1"/>
                </a:solidFill>
                <a:latin typeface="Calibri Light" panose="020F0302020204030204" pitchFamily="34" charset="0"/>
              </a:rPr>
              <a:t>/</a:t>
            </a:r>
            <a:r>
              <a:rPr lang="nl-BE" sz="2400" dirty="0" err="1" smtClean="0">
                <a:solidFill>
                  <a:schemeClr val="bg1"/>
                </a:solidFill>
                <a:latin typeface="Calibri Light" panose="020F0302020204030204" pitchFamily="34" charset="0"/>
              </a:rPr>
              <a:t>Leaflet.</a:t>
            </a:r>
            <a:r>
              <a:rPr lang="nl-BE" sz="2400" b="1" dirty="0" err="1" smtClean="0">
                <a:solidFill>
                  <a:schemeClr val="bg1"/>
                </a:solidFill>
                <a:latin typeface="Calibri Light" panose="020F0302020204030204" pitchFamily="34" charset="0"/>
              </a:rPr>
              <a:t>EasyButton</a:t>
            </a:r>
            <a:r>
              <a:rPr lang="nl-BE" sz="2400" dirty="0" smtClean="0">
                <a:solidFill>
                  <a:schemeClr val="bg1"/>
                </a:solidFill>
                <a:latin typeface="Calibri Light" panose="020F0302020204030204" pitchFamily="34" charset="0"/>
              </a:rPr>
              <a:t/>
            </a:r>
            <a:br>
              <a:rPr lang="nl-BE" sz="2400" dirty="0" smtClean="0">
                <a:solidFill>
                  <a:schemeClr val="bg1"/>
                </a:solidFill>
                <a:latin typeface="Calibri Light" panose="020F0302020204030204" pitchFamily="34" charset="0"/>
              </a:rPr>
            </a:br>
            <a:endParaRPr lang="nl-BE" sz="2400" dirty="0">
              <a:solidFill>
                <a:schemeClr val="bg1"/>
              </a:solidFill>
              <a:latin typeface="Calibri Light" panose="020F0302020204030204" pitchFamily="34" charset="0"/>
            </a:endParaRPr>
          </a:p>
        </p:txBody>
      </p:sp>
      <p:sp>
        <p:nvSpPr>
          <p:cNvPr id="4" name="Titre 1"/>
          <p:cNvSpPr txBox="1">
            <a:spLocks/>
          </p:cNvSpPr>
          <p:nvPr/>
        </p:nvSpPr>
        <p:spPr>
          <a:xfrm>
            <a:off x="1619672" y="188640"/>
            <a:ext cx="706712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b="1" dirty="0" err="1" smtClean="0">
                <a:latin typeface="Dosis" panose="02010503020202060003" pitchFamily="2" charset="0"/>
              </a:rPr>
              <a:t>Libraires</a:t>
            </a:r>
            <a:endParaRPr lang="nl-BE" b="1" dirty="0">
              <a:latin typeface="Dosis" panose="02010503020202060003" pitchFamily="2" charset="0"/>
            </a:endParaRPr>
          </a:p>
        </p:txBody>
      </p:sp>
      <p:pic>
        <p:nvPicPr>
          <p:cNvPr id="5" name="Picture 2" descr="C:\chr\poppy\malak\logos\logo_poppy_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2440" y="6525344"/>
            <a:ext cx="533394" cy="2429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p:cNvGrpSpPr/>
          <p:nvPr/>
        </p:nvGrpSpPr>
        <p:grpSpPr>
          <a:xfrm>
            <a:off x="-1697241" y="-217751"/>
            <a:ext cx="2862602" cy="7246569"/>
            <a:chOff x="-1697241" y="-217751"/>
            <a:chExt cx="2862602" cy="7246569"/>
          </a:xfrm>
        </p:grpSpPr>
        <p:pic>
          <p:nvPicPr>
            <p:cNvPr id="7" name="Picture 3" descr="C:\chr\poppy\website\poppyforteams\rescue\img\bg.jpg"/>
            <p:cNvPicPr>
              <a:picLocks noChangeAspect="1" noChangeArrowheads="1"/>
            </p:cNvPicPr>
            <p:nvPr/>
          </p:nvPicPr>
          <p:blipFill rotWithShape="1">
            <a:blip r:embed="rId3">
              <a:extLst>
                <a:ext uri="{28A0092B-C50C-407E-A947-70E740481C1C}">
                  <a14:useLocalDpi xmlns:a14="http://schemas.microsoft.com/office/drawing/2010/main" val="0"/>
                </a:ext>
              </a:extLst>
            </a:blip>
            <a:srcRect r="80999"/>
            <a:stretch/>
          </p:blipFill>
          <p:spPr bwMode="auto">
            <a:xfrm>
              <a:off x="-900607" y="-217751"/>
              <a:ext cx="2065968" cy="72465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97241" y="-217751"/>
              <a:ext cx="2862601" cy="72465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a:p>
          </p:txBody>
        </p:sp>
      </p:grpSp>
    </p:spTree>
    <p:extLst>
      <p:ext uri="{BB962C8B-B14F-4D97-AF65-F5344CB8AC3E}">
        <p14:creationId xmlns:p14="http://schemas.microsoft.com/office/powerpoint/2010/main" val="2790858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615280" y="1484784"/>
            <a:ext cx="7277200" cy="4641379"/>
          </a:xfrm>
        </p:spPr>
        <p:txBody>
          <a:bodyPr>
            <a:normAutofit fontScale="92500" lnSpcReduction="20000"/>
          </a:bodyPr>
          <a:lstStyle/>
          <a:p>
            <a:r>
              <a:rPr lang="nl-BE" sz="2400" dirty="0" smtClean="0">
                <a:latin typeface="Calibri Light" panose="020F0302020204030204" pitchFamily="34" charset="0"/>
              </a:rPr>
              <a:t>Proj4Leaflet-0.7.0</a:t>
            </a:r>
          </a:p>
          <a:p>
            <a:pPr lvl="1"/>
            <a:r>
              <a:rPr lang="nl-BE" sz="2000" b="1" dirty="0" smtClean="0">
                <a:solidFill>
                  <a:srgbClr val="00B050"/>
                </a:solidFill>
                <a:latin typeface="Calibri Light" panose="020F0302020204030204" pitchFamily="34" charset="0"/>
              </a:rPr>
              <a:t>Conversion</a:t>
            </a:r>
            <a:r>
              <a:rPr lang="nl-BE" sz="2000" dirty="0" smtClean="0">
                <a:latin typeface="Calibri Light" panose="020F0302020204030204" pitchFamily="34" charset="0"/>
              </a:rPr>
              <a:t> </a:t>
            </a:r>
            <a:r>
              <a:rPr lang="nl-BE" sz="2000" dirty="0" err="1" smtClean="0">
                <a:latin typeface="Calibri Light" panose="020F0302020204030204" pitchFamily="34" charset="0"/>
              </a:rPr>
              <a:t>d’une</a:t>
            </a:r>
            <a:r>
              <a:rPr lang="nl-BE" sz="2000" dirty="0" smtClean="0">
                <a:latin typeface="Calibri Light" panose="020F0302020204030204" pitchFamily="34" charset="0"/>
              </a:rPr>
              <a:t> grille </a:t>
            </a:r>
            <a:r>
              <a:rPr lang="nl-BE" sz="2000" dirty="0" err="1" smtClean="0">
                <a:solidFill>
                  <a:srgbClr val="00B050"/>
                </a:solidFill>
                <a:latin typeface="Calibri Light" panose="020F0302020204030204" pitchFamily="34" charset="0"/>
              </a:rPr>
              <a:t>métrique</a:t>
            </a:r>
            <a:r>
              <a:rPr lang="nl-BE" sz="2000" dirty="0" smtClean="0">
                <a:solidFill>
                  <a:srgbClr val="00B050"/>
                </a:solidFill>
                <a:latin typeface="Calibri Light" panose="020F0302020204030204" pitchFamily="34" charset="0"/>
              </a:rPr>
              <a:t> </a:t>
            </a:r>
            <a:r>
              <a:rPr lang="nl-BE" sz="2000" dirty="0" smtClean="0">
                <a:latin typeface="Calibri Light" panose="020F0302020204030204" pitchFamily="34" charset="0"/>
                <a:sym typeface="Wingdings"/>
              </a:rPr>
              <a:t></a:t>
            </a:r>
            <a:r>
              <a:rPr lang="nl-BE" sz="2000" dirty="0" smtClean="0">
                <a:latin typeface="Calibri Light" panose="020F0302020204030204" pitchFamily="34" charset="0"/>
              </a:rPr>
              <a:t> </a:t>
            </a:r>
            <a:r>
              <a:rPr lang="nl-BE" sz="2000" dirty="0" smtClean="0">
                <a:solidFill>
                  <a:srgbClr val="00B050"/>
                </a:solidFill>
                <a:latin typeface="Calibri Light" panose="020F0302020204030204" pitchFamily="34" charset="0"/>
              </a:rPr>
              <a:t>WGS84</a:t>
            </a:r>
            <a:br>
              <a:rPr lang="nl-BE" sz="2000" dirty="0" smtClean="0">
                <a:solidFill>
                  <a:srgbClr val="00B050"/>
                </a:solidFill>
                <a:latin typeface="Calibri Light" panose="020F0302020204030204" pitchFamily="34" charset="0"/>
              </a:rPr>
            </a:br>
            <a:endParaRPr lang="nl-BE" sz="2000" dirty="0" smtClean="0">
              <a:solidFill>
                <a:srgbClr val="00B050"/>
              </a:solidFill>
              <a:latin typeface="Calibri Light" panose="020F0302020204030204" pitchFamily="34" charset="0"/>
            </a:endParaRPr>
          </a:p>
          <a:p>
            <a:r>
              <a:rPr lang="nl-BE" sz="2400" dirty="0" smtClean="0">
                <a:latin typeface="Calibri Light" panose="020F0302020204030204" pitchFamily="34" charset="0"/>
              </a:rPr>
              <a:t>Leaflet-1.3.1-fork-</a:t>
            </a:r>
            <a:r>
              <a:rPr lang="nl-BE" sz="2400" b="1" dirty="0" smtClean="0">
                <a:latin typeface="Calibri Light" panose="020F0302020204030204" pitchFamily="34" charset="0"/>
              </a:rPr>
              <a:t>va2ron1</a:t>
            </a:r>
            <a:r>
              <a:rPr lang="nl-BE" sz="2400" dirty="0" smtClean="0">
                <a:latin typeface="Calibri Light" panose="020F0302020204030204" pitchFamily="34" charset="0"/>
              </a:rPr>
              <a:t>-20180406</a:t>
            </a:r>
          </a:p>
          <a:p>
            <a:pPr lvl="1"/>
            <a:r>
              <a:rPr lang="nl-BE" sz="2000" b="1" dirty="0" err="1" smtClean="0">
                <a:solidFill>
                  <a:srgbClr val="00B050"/>
                </a:solidFill>
                <a:latin typeface="Calibri Light" panose="020F0302020204030204" pitchFamily="34" charset="0"/>
              </a:rPr>
              <a:t>Rotation</a:t>
            </a:r>
            <a:r>
              <a:rPr lang="nl-BE" sz="2000" b="1" dirty="0" smtClean="0">
                <a:solidFill>
                  <a:srgbClr val="00B050"/>
                </a:solidFill>
                <a:latin typeface="Calibri Light" panose="020F0302020204030204" pitchFamily="34" charset="0"/>
              </a:rPr>
              <a:t> de la carte</a:t>
            </a:r>
            <a:br>
              <a:rPr lang="nl-BE" sz="2000" b="1" dirty="0" smtClean="0">
                <a:solidFill>
                  <a:srgbClr val="00B050"/>
                </a:solidFill>
                <a:latin typeface="Calibri Light" panose="020F0302020204030204" pitchFamily="34" charset="0"/>
              </a:rPr>
            </a:br>
            <a:endParaRPr lang="nl-BE" sz="2000" b="1" dirty="0" smtClean="0">
              <a:solidFill>
                <a:srgbClr val="00B050"/>
              </a:solidFill>
              <a:latin typeface="Calibri Light" panose="020F0302020204030204" pitchFamily="34" charset="0"/>
            </a:endParaRPr>
          </a:p>
          <a:p>
            <a:r>
              <a:rPr lang="nl-BE" sz="2400" dirty="0" smtClean="0">
                <a:latin typeface="Calibri Light" panose="020F0302020204030204" pitchFamily="34" charset="0"/>
              </a:rPr>
              <a:t>hammer-2.0.8.js </a:t>
            </a:r>
          </a:p>
          <a:p>
            <a:pPr lvl="1"/>
            <a:r>
              <a:rPr lang="nl-BE" sz="2000" b="1" dirty="0" err="1" smtClean="0">
                <a:solidFill>
                  <a:srgbClr val="00B050"/>
                </a:solidFill>
                <a:latin typeface="Calibri Light" panose="020F0302020204030204" pitchFamily="34" charset="0"/>
              </a:rPr>
              <a:t>Gestures</a:t>
            </a:r>
            <a:endParaRPr lang="nl-BE" sz="2000" b="1" dirty="0">
              <a:solidFill>
                <a:srgbClr val="00B050"/>
              </a:solidFill>
              <a:latin typeface="Calibri Light" panose="020F0302020204030204" pitchFamily="34" charset="0"/>
            </a:endParaRPr>
          </a:p>
          <a:p>
            <a:pPr marL="0" indent="0">
              <a:buNone/>
            </a:pPr>
            <a:r>
              <a:rPr lang="nl-BE" sz="2400" dirty="0" smtClean="0">
                <a:latin typeface="Calibri Light" panose="020F0302020204030204" pitchFamily="34" charset="0"/>
              </a:rPr>
              <a:t/>
            </a:r>
            <a:br>
              <a:rPr lang="nl-BE" sz="2400" dirty="0" smtClean="0">
                <a:latin typeface="Calibri Light" panose="020F0302020204030204" pitchFamily="34" charset="0"/>
              </a:rPr>
            </a:br>
            <a:endParaRPr lang="nl-BE" sz="2400" dirty="0" smtClean="0">
              <a:latin typeface="Calibri Light" panose="020F0302020204030204" pitchFamily="34" charset="0"/>
            </a:endParaRPr>
          </a:p>
          <a:p>
            <a:r>
              <a:rPr lang="nl-BE" sz="2400" b="1" dirty="0" smtClean="0">
                <a:latin typeface="Calibri Light" panose="020F0302020204030204" pitchFamily="34" charset="0"/>
              </a:rPr>
              <a:t>jQuery</a:t>
            </a:r>
            <a:r>
              <a:rPr lang="nl-BE" sz="2400" dirty="0" smtClean="0">
                <a:latin typeface="Calibri Light" panose="020F0302020204030204" pitchFamily="34" charset="0"/>
              </a:rPr>
              <a:t>.js</a:t>
            </a:r>
          </a:p>
          <a:p>
            <a:r>
              <a:rPr lang="nl-BE" sz="2400" dirty="0" smtClean="0">
                <a:latin typeface="Calibri Light" panose="020F0302020204030204" pitchFamily="34" charset="0"/>
              </a:rPr>
              <a:t>github.com/</a:t>
            </a:r>
            <a:r>
              <a:rPr lang="nl-BE" sz="2400" dirty="0" err="1" smtClean="0">
                <a:latin typeface="Calibri Light" panose="020F0302020204030204" pitchFamily="34" charset="0"/>
              </a:rPr>
              <a:t>mapbox</a:t>
            </a:r>
            <a:r>
              <a:rPr lang="nl-BE" sz="2400" dirty="0" smtClean="0">
                <a:latin typeface="Calibri Light" panose="020F0302020204030204" pitchFamily="34" charset="0"/>
              </a:rPr>
              <a:t>/</a:t>
            </a:r>
            <a:r>
              <a:rPr lang="nl-BE" sz="2400" b="1" dirty="0" err="1" smtClean="0">
                <a:latin typeface="Calibri Light" panose="020F0302020204030204" pitchFamily="34" charset="0"/>
              </a:rPr>
              <a:t>tokml</a:t>
            </a:r>
            <a:endParaRPr lang="nl-BE" sz="2400" b="1" dirty="0" smtClean="0">
              <a:latin typeface="Calibri Light" panose="020F0302020204030204" pitchFamily="34" charset="0"/>
            </a:endParaRPr>
          </a:p>
          <a:p>
            <a:r>
              <a:rPr lang="nl-BE" sz="2400" dirty="0" smtClean="0">
                <a:latin typeface="Calibri Light" panose="020F0302020204030204" pitchFamily="34" charset="0"/>
              </a:rPr>
              <a:t>danml.com/</a:t>
            </a:r>
            <a:r>
              <a:rPr lang="nl-BE" sz="2400" b="1" dirty="0" smtClean="0">
                <a:latin typeface="Calibri Light" panose="020F0302020204030204" pitchFamily="34" charset="0"/>
              </a:rPr>
              <a:t>download</a:t>
            </a:r>
            <a:r>
              <a:rPr lang="nl-BE" sz="2400" dirty="0" smtClean="0">
                <a:latin typeface="Calibri Light" panose="020F0302020204030204" pitchFamily="34" charset="0"/>
              </a:rPr>
              <a:t>.html</a:t>
            </a:r>
            <a:endParaRPr lang="nl-BE" sz="2400" dirty="0">
              <a:latin typeface="Calibri Light" panose="020F0302020204030204" pitchFamily="34" charset="0"/>
            </a:endParaRPr>
          </a:p>
          <a:p>
            <a:r>
              <a:rPr lang="nl-BE" sz="2400" dirty="0">
                <a:latin typeface="Calibri Light" panose="020F0302020204030204" pitchFamily="34" charset="0"/>
              </a:rPr>
              <a:t>github.com/</a:t>
            </a:r>
            <a:r>
              <a:rPr lang="nl-BE" sz="2400" dirty="0" err="1">
                <a:latin typeface="Calibri Light" panose="020F0302020204030204" pitchFamily="34" charset="0"/>
              </a:rPr>
              <a:t>CliffCloud</a:t>
            </a:r>
            <a:r>
              <a:rPr lang="nl-BE" sz="2400" dirty="0">
                <a:latin typeface="Calibri Light" panose="020F0302020204030204" pitchFamily="34" charset="0"/>
              </a:rPr>
              <a:t>/</a:t>
            </a:r>
            <a:r>
              <a:rPr lang="nl-BE" sz="2400" dirty="0" err="1">
                <a:latin typeface="Calibri Light" panose="020F0302020204030204" pitchFamily="34" charset="0"/>
              </a:rPr>
              <a:t>Leaflet.</a:t>
            </a:r>
            <a:r>
              <a:rPr lang="nl-BE" sz="2400" b="1" dirty="0" err="1">
                <a:latin typeface="Calibri Light" panose="020F0302020204030204" pitchFamily="34" charset="0"/>
              </a:rPr>
              <a:t>EasyButton</a:t>
            </a:r>
            <a:r>
              <a:rPr lang="nl-BE" sz="2400" dirty="0" smtClean="0">
                <a:latin typeface="Calibri Light" panose="020F0302020204030204" pitchFamily="34" charset="0"/>
              </a:rPr>
              <a:t/>
            </a:r>
            <a:br>
              <a:rPr lang="nl-BE" sz="2400" dirty="0" smtClean="0">
                <a:latin typeface="Calibri Light" panose="020F0302020204030204" pitchFamily="34" charset="0"/>
              </a:rPr>
            </a:br>
            <a:endParaRPr lang="nl-BE" sz="2400" dirty="0">
              <a:latin typeface="Calibri Light" panose="020F0302020204030204" pitchFamily="34" charset="0"/>
            </a:endParaRPr>
          </a:p>
        </p:txBody>
      </p:sp>
      <p:sp>
        <p:nvSpPr>
          <p:cNvPr id="4" name="Titre 1"/>
          <p:cNvSpPr txBox="1">
            <a:spLocks/>
          </p:cNvSpPr>
          <p:nvPr/>
        </p:nvSpPr>
        <p:spPr>
          <a:xfrm>
            <a:off x="1619672" y="188640"/>
            <a:ext cx="706712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b="1" dirty="0" err="1" smtClean="0">
                <a:latin typeface="Dosis" panose="02010503020202060003" pitchFamily="2" charset="0"/>
              </a:rPr>
              <a:t>Libraires</a:t>
            </a:r>
            <a:endParaRPr lang="nl-BE" b="1" dirty="0">
              <a:latin typeface="Dosis" panose="02010503020202060003" pitchFamily="2" charset="0"/>
            </a:endParaRPr>
          </a:p>
        </p:txBody>
      </p:sp>
      <p:pic>
        <p:nvPicPr>
          <p:cNvPr id="5" name="Picture 2" descr="C:\chr\poppy\malak\logos\logo_poppy_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2440" y="6525344"/>
            <a:ext cx="533394" cy="2429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p:cNvGrpSpPr/>
          <p:nvPr/>
        </p:nvGrpSpPr>
        <p:grpSpPr>
          <a:xfrm>
            <a:off x="-1697241" y="-217751"/>
            <a:ext cx="2862602" cy="7246569"/>
            <a:chOff x="-1697241" y="-217751"/>
            <a:chExt cx="2862602" cy="7246569"/>
          </a:xfrm>
        </p:grpSpPr>
        <p:pic>
          <p:nvPicPr>
            <p:cNvPr id="7" name="Picture 3" descr="C:\chr\poppy\website\poppyforteams\rescue\img\bg.jpg"/>
            <p:cNvPicPr>
              <a:picLocks noChangeAspect="1" noChangeArrowheads="1"/>
            </p:cNvPicPr>
            <p:nvPr/>
          </p:nvPicPr>
          <p:blipFill rotWithShape="1">
            <a:blip r:embed="rId3">
              <a:extLst>
                <a:ext uri="{28A0092B-C50C-407E-A947-70E740481C1C}">
                  <a14:useLocalDpi xmlns:a14="http://schemas.microsoft.com/office/drawing/2010/main" val="0"/>
                </a:ext>
              </a:extLst>
            </a:blip>
            <a:srcRect r="80999"/>
            <a:stretch/>
          </p:blipFill>
          <p:spPr bwMode="auto">
            <a:xfrm>
              <a:off x="-900607" y="-217751"/>
              <a:ext cx="2065968" cy="72465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97241" y="-217751"/>
              <a:ext cx="2862601" cy="72465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a:p>
          </p:txBody>
        </p:sp>
      </p:grpSp>
    </p:spTree>
    <p:extLst>
      <p:ext uri="{BB962C8B-B14F-4D97-AF65-F5344CB8AC3E}">
        <p14:creationId xmlns:p14="http://schemas.microsoft.com/office/powerpoint/2010/main" val="22720680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615280" y="1268760"/>
            <a:ext cx="7277200" cy="5184576"/>
          </a:xfrm>
        </p:spPr>
        <p:txBody>
          <a:bodyPr>
            <a:normAutofit fontScale="40000" lnSpcReduction="20000"/>
          </a:bodyPr>
          <a:lstStyle/>
          <a:p>
            <a:pPr marL="0" indent="0">
              <a:buNone/>
            </a:pPr>
            <a:r>
              <a:rPr lang="nl-BE" sz="2900" b="1" dirty="0" smtClean="0">
                <a:latin typeface="Calibri Light" panose="020F0302020204030204" pitchFamily="34" charset="0"/>
              </a:rPr>
              <a:t>Définition </a:t>
            </a:r>
            <a:r>
              <a:rPr lang="nl-BE" sz="2900" b="1" dirty="0" err="1" smtClean="0">
                <a:latin typeface="Calibri Light" panose="020F0302020204030204" pitchFamily="34" charset="0"/>
              </a:rPr>
              <a:t>d’un</a:t>
            </a:r>
            <a:r>
              <a:rPr lang="nl-BE" sz="2900" b="1" dirty="0" smtClean="0">
                <a:latin typeface="Calibri Light" panose="020F0302020204030204" pitchFamily="34" charset="0"/>
              </a:rPr>
              <a:t> </a:t>
            </a:r>
            <a:r>
              <a:rPr lang="nl-BE" sz="2900" b="1" dirty="0" err="1" smtClean="0">
                <a:latin typeface="Calibri Light" panose="020F0302020204030204" pitchFamily="34" charset="0"/>
              </a:rPr>
              <a:t>système</a:t>
            </a:r>
            <a:r>
              <a:rPr lang="nl-BE" sz="2900" b="1" dirty="0" smtClean="0">
                <a:latin typeface="Calibri Light" panose="020F0302020204030204" pitchFamily="34" charset="0"/>
              </a:rPr>
              <a:t> de </a:t>
            </a:r>
            <a:r>
              <a:rPr lang="nl-BE" sz="2900" b="1" dirty="0" err="1" smtClean="0">
                <a:latin typeface="Calibri Light" panose="020F0302020204030204" pitchFamily="34" charset="0"/>
              </a:rPr>
              <a:t>coordonnées</a:t>
            </a:r>
            <a:r>
              <a:rPr lang="nl-BE" sz="2900" b="1" dirty="0" smtClean="0">
                <a:latin typeface="Calibri Light" panose="020F0302020204030204" pitchFamily="34" charset="0"/>
              </a:rPr>
              <a:t> de </a:t>
            </a:r>
            <a:r>
              <a:rPr lang="nl-BE" sz="2900" b="1" dirty="0" err="1" smtClean="0">
                <a:latin typeface="Calibri Light" panose="020F0302020204030204" pitchFamily="34" charset="0"/>
              </a:rPr>
              <a:t>référence</a:t>
            </a:r>
            <a:r>
              <a:rPr lang="nl-BE" sz="2900" b="1" dirty="0" smtClean="0">
                <a:latin typeface="Calibri Light" panose="020F0302020204030204" pitchFamily="34" charset="0"/>
              </a:rPr>
              <a:t> </a:t>
            </a:r>
            <a:r>
              <a:rPr lang="nl-BE" sz="2900" b="1" dirty="0" err="1" smtClean="0">
                <a:latin typeface="Calibri Light" panose="020F0302020204030204" pitchFamily="34" charset="0"/>
              </a:rPr>
              <a:t>local</a:t>
            </a:r>
            <a:endParaRPr lang="nl-BE" sz="2900" b="1" dirty="0">
              <a:latin typeface="Calibri Light" panose="020F0302020204030204" pitchFamily="34" charset="0"/>
            </a:endParaRPr>
          </a:p>
          <a:p>
            <a:endParaRPr lang="nl-BE" sz="2800" dirty="0" smtClean="0">
              <a:latin typeface="Calibri Light" panose="020F0302020204030204" pitchFamily="34" charset="0"/>
            </a:endParaRPr>
          </a:p>
          <a:p>
            <a:pPr marL="0" indent="0">
              <a:buNone/>
              <a:tabLst>
                <a:tab pos="539750" algn="l"/>
                <a:tab pos="2152650" algn="l"/>
              </a:tabLst>
            </a:pPr>
            <a:r>
              <a:rPr lang="nl-BE" sz="2800" dirty="0">
                <a:latin typeface="Calibri Light" panose="020F0302020204030204" pitchFamily="34" charset="0"/>
              </a:rPr>
              <a:t>	</a:t>
            </a:r>
            <a:r>
              <a:rPr lang="nl-BE" sz="2800" dirty="0" smtClean="0">
                <a:latin typeface="Calibri Light" panose="020F0302020204030204" pitchFamily="34" charset="0"/>
              </a:rPr>
              <a:t>var </a:t>
            </a:r>
            <a:r>
              <a:rPr lang="nl-BE" sz="2800" dirty="0" err="1" smtClean="0">
                <a:latin typeface="Calibri Light" panose="020F0302020204030204" pitchFamily="34" charset="0"/>
              </a:rPr>
              <a:t>mycrs</a:t>
            </a:r>
            <a:r>
              <a:rPr lang="nl-BE" sz="2800" dirty="0" smtClean="0">
                <a:latin typeface="Calibri Light" panose="020F0302020204030204" pitchFamily="34" charset="0"/>
              </a:rPr>
              <a:t> </a:t>
            </a:r>
            <a:r>
              <a:rPr lang="nl-BE" sz="2800" dirty="0">
                <a:latin typeface="Calibri Light" panose="020F0302020204030204" pitchFamily="34" charset="0"/>
              </a:rPr>
              <a:t>= new </a:t>
            </a:r>
            <a:r>
              <a:rPr lang="nl-BE" sz="2800" dirty="0" err="1">
                <a:latin typeface="Calibri Light" panose="020F0302020204030204" pitchFamily="34" charset="0"/>
              </a:rPr>
              <a:t>L.Proj.CRS</a:t>
            </a:r>
            <a:r>
              <a:rPr lang="nl-BE" sz="2800" dirty="0" smtClean="0">
                <a:latin typeface="Calibri Light" panose="020F0302020204030204" pitchFamily="34" charset="0"/>
              </a:rPr>
              <a:t>(	"</a:t>
            </a:r>
            <a:r>
              <a:rPr lang="nl-BE" sz="2800" dirty="0">
                <a:latin typeface="Calibri Light" panose="020F0302020204030204" pitchFamily="34" charset="0"/>
              </a:rPr>
              <a:t>EPSG:999999</a:t>
            </a:r>
            <a:r>
              <a:rPr lang="nl-BE" sz="2800" dirty="0" smtClean="0">
                <a:latin typeface="Calibri Light" panose="020F0302020204030204" pitchFamily="34" charset="0"/>
              </a:rPr>
              <a:t>",</a:t>
            </a:r>
            <a:br>
              <a:rPr lang="nl-BE" sz="2800" dirty="0" smtClean="0">
                <a:latin typeface="Calibri Light" panose="020F0302020204030204" pitchFamily="34" charset="0"/>
              </a:rPr>
            </a:br>
            <a:r>
              <a:rPr lang="nl-BE" sz="2800" dirty="0" smtClean="0">
                <a:latin typeface="Calibri Light" panose="020F0302020204030204" pitchFamily="34" charset="0"/>
              </a:rPr>
              <a:t>		"+</a:t>
            </a:r>
            <a:r>
              <a:rPr lang="nl-BE" sz="2800" dirty="0">
                <a:latin typeface="Calibri Light" panose="020F0302020204030204" pitchFamily="34" charset="0"/>
              </a:rPr>
              <a:t>proj=</a:t>
            </a:r>
            <a:r>
              <a:rPr lang="nl-BE" sz="2800" dirty="0" err="1">
                <a:latin typeface="Calibri Light" panose="020F0302020204030204" pitchFamily="34" charset="0"/>
              </a:rPr>
              <a:t>tmerc</a:t>
            </a:r>
            <a:r>
              <a:rPr lang="nl-BE" sz="2800" dirty="0">
                <a:latin typeface="Calibri Light" panose="020F0302020204030204" pitchFamily="34" charset="0"/>
              </a:rPr>
              <a:t> +lat_0</a:t>
            </a:r>
            <a:r>
              <a:rPr lang="nl-BE" sz="2800" dirty="0" smtClean="0">
                <a:latin typeface="Calibri Light" panose="020F0302020204030204" pitchFamily="34" charset="0"/>
              </a:rPr>
              <a:t>=“ + </a:t>
            </a:r>
            <a:r>
              <a:rPr lang="nl-BE" sz="2800" b="1" dirty="0" smtClean="0">
                <a:solidFill>
                  <a:srgbClr val="00B0F0"/>
                </a:solidFill>
                <a:latin typeface="Calibri Light" panose="020F0302020204030204" pitchFamily="34" charset="0"/>
              </a:rPr>
              <a:t>LAT0 </a:t>
            </a:r>
            <a:r>
              <a:rPr lang="nl-BE" sz="2800" dirty="0" smtClean="0">
                <a:latin typeface="Calibri Light" panose="020F0302020204030204" pitchFamily="34" charset="0"/>
              </a:rPr>
              <a:t>+ " </a:t>
            </a:r>
            <a:r>
              <a:rPr lang="nl-BE" sz="2800" dirty="0">
                <a:latin typeface="Calibri Light" panose="020F0302020204030204" pitchFamily="34" charset="0"/>
              </a:rPr>
              <a:t>+lon_0</a:t>
            </a:r>
            <a:r>
              <a:rPr lang="nl-BE" sz="2800" dirty="0" smtClean="0">
                <a:latin typeface="Calibri Light" panose="020F0302020204030204" pitchFamily="34" charset="0"/>
              </a:rPr>
              <a:t>=“ + </a:t>
            </a:r>
            <a:r>
              <a:rPr lang="nl-BE" sz="2800" b="1" dirty="0" smtClean="0">
                <a:solidFill>
                  <a:srgbClr val="00B0F0"/>
                </a:solidFill>
                <a:latin typeface="Calibri Light" panose="020F0302020204030204" pitchFamily="34" charset="0"/>
              </a:rPr>
              <a:t>LNG0 </a:t>
            </a:r>
            <a:r>
              <a:rPr lang="nl-BE" sz="2800" dirty="0" smtClean="0">
                <a:latin typeface="Calibri Light" panose="020F0302020204030204" pitchFamily="34" charset="0"/>
              </a:rPr>
              <a:t>+ </a:t>
            </a:r>
            <a:br>
              <a:rPr lang="nl-BE" sz="2800" dirty="0" smtClean="0">
                <a:latin typeface="Calibri Light" panose="020F0302020204030204" pitchFamily="34" charset="0"/>
              </a:rPr>
            </a:br>
            <a:r>
              <a:rPr lang="nl-BE" sz="2800" dirty="0" smtClean="0">
                <a:latin typeface="Calibri Light" panose="020F0302020204030204" pitchFamily="34" charset="0"/>
              </a:rPr>
              <a:t>		"+</a:t>
            </a:r>
            <a:r>
              <a:rPr lang="nl-BE" sz="2800" dirty="0">
                <a:latin typeface="Calibri Light" panose="020F0302020204030204" pitchFamily="34" charset="0"/>
              </a:rPr>
              <a:t>k=1 +x_0=0 +y_0=0 </a:t>
            </a:r>
            <a:r>
              <a:rPr lang="nl-BE" sz="2800" dirty="0" smtClean="0">
                <a:latin typeface="Calibri Light" panose="020F0302020204030204" pitchFamily="34" charset="0"/>
              </a:rPr>
              <a:t>+</a:t>
            </a:r>
            <a:r>
              <a:rPr lang="nl-BE" sz="2800" dirty="0" err="1">
                <a:latin typeface="Calibri Light" panose="020F0302020204030204" pitchFamily="34" charset="0"/>
              </a:rPr>
              <a:t>ellps</a:t>
            </a:r>
            <a:r>
              <a:rPr lang="nl-BE" sz="2800" dirty="0">
                <a:latin typeface="Calibri Light" panose="020F0302020204030204" pitchFamily="34" charset="0"/>
              </a:rPr>
              <a:t>=WGS84 +towgs84=0,0,0,0,0,0,0 +units=m +</a:t>
            </a:r>
            <a:r>
              <a:rPr lang="nl-BE" sz="2800" dirty="0" err="1">
                <a:latin typeface="Calibri Light" panose="020F0302020204030204" pitchFamily="34" charset="0"/>
              </a:rPr>
              <a:t>no_defs</a:t>
            </a:r>
            <a:r>
              <a:rPr lang="nl-BE" sz="2800" dirty="0" smtClean="0">
                <a:latin typeface="Calibri Light" panose="020F0302020204030204" pitchFamily="34" charset="0"/>
              </a:rPr>
              <a:t>");</a:t>
            </a:r>
          </a:p>
          <a:p>
            <a:pPr marL="0" indent="0">
              <a:buNone/>
            </a:pPr>
            <a:endParaRPr lang="nl-BE" sz="2000" dirty="0">
              <a:latin typeface="Calibri Light" panose="020F0302020204030204" pitchFamily="34" charset="0"/>
            </a:endParaRPr>
          </a:p>
          <a:p>
            <a:pPr marL="0" indent="0">
              <a:buNone/>
            </a:pPr>
            <a:r>
              <a:rPr lang="nl-BE" sz="2500" dirty="0" smtClean="0">
                <a:latin typeface="Calibri Light" panose="020F0302020204030204" pitchFamily="34" charset="0"/>
              </a:rPr>
              <a:t> </a:t>
            </a:r>
            <a:r>
              <a:rPr lang="nl-BE" sz="2900" b="1" dirty="0" smtClean="0">
                <a:solidFill>
                  <a:schemeClr val="bg1"/>
                </a:solidFill>
                <a:latin typeface="Calibri Light" panose="020F0302020204030204" pitchFamily="34" charset="0"/>
              </a:rPr>
              <a:t>Définition de la grille</a:t>
            </a:r>
            <a:br>
              <a:rPr lang="nl-BE" sz="2900" b="1" dirty="0" smtClean="0">
                <a:solidFill>
                  <a:schemeClr val="bg1"/>
                </a:solidFill>
                <a:latin typeface="Calibri Light" panose="020F0302020204030204" pitchFamily="34" charset="0"/>
              </a:rPr>
            </a:br>
            <a:endParaRPr lang="nl-BE" sz="2900" b="1" dirty="0" smtClean="0">
              <a:solidFill>
                <a:schemeClr val="bg1"/>
              </a:solidFill>
              <a:latin typeface="Calibri Light" panose="020F0302020204030204" pitchFamily="34" charset="0"/>
            </a:endParaRPr>
          </a:p>
          <a:p>
            <a:pPr marL="0" indent="0">
              <a:buNone/>
              <a:tabLst>
                <a:tab pos="539750" algn="l"/>
              </a:tabLst>
            </a:pPr>
            <a:r>
              <a:rPr lang="nl-BE" sz="2800" dirty="0" smtClean="0">
                <a:solidFill>
                  <a:schemeClr val="bg1"/>
                </a:solidFill>
                <a:latin typeface="Calibri Light" panose="020F0302020204030204" pitchFamily="34" charset="0"/>
              </a:rPr>
              <a:t>	var </a:t>
            </a:r>
            <a:r>
              <a:rPr lang="nl-BE" sz="2800" dirty="0" err="1" smtClean="0">
                <a:solidFill>
                  <a:schemeClr val="bg1"/>
                </a:solidFill>
                <a:latin typeface="Calibri Light" panose="020F0302020204030204" pitchFamily="34" charset="0"/>
              </a:rPr>
              <a:t>cb</a:t>
            </a:r>
            <a:r>
              <a:rPr lang="nl-BE" sz="2800" dirty="0" smtClean="0">
                <a:solidFill>
                  <a:schemeClr val="bg1"/>
                </a:solidFill>
                <a:latin typeface="Calibri Light" panose="020F0302020204030204" pitchFamily="34" charset="0"/>
              </a:rPr>
              <a:t> </a:t>
            </a:r>
            <a:r>
              <a:rPr lang="nl-BE" sz="2800" dirty="0">
                <a:solidFill>
                  <a:schemeClr val="bg1"/>
                </a:solidFill>
                <a:latin typeface="Calibri Light" panose="020F0302020204030204" pitchFamily="34" charset="0"/>
              </a:rPr>
              <a:t>= </a:t>
            </a:r>
            <a:r>
              <a:rPr lang="nl-BE" sz="2800" dirty="0" err="1">
                <a:solidFill>
                  <a:schemeClr val="bg1"/>
                </a:solidFill>
                <a:latin typeface="Calibri Light" panose="020F0302020204030204" pitchFamily="34" charset="0"/>
              </a:rPr>
              <a:t>Math.cos</a:t>
            </a:r>
            <a:r>
              <a:rPr lang="nl-BE" sz="2800" dirty="0">
                <a:solidFill>
                  <a:schemeClr val="bg1"/>
                </a:solidFill>
                <a:latin typeface="Calibri Light" panose="020F0302020204030204" pitchFamily="34" charset="0"/>
              </a:rPr>
              <a:t>(</a:t>
            </a:r>
            <a:r>
              <a:rPr lang="nl-BE" sz="2800" b="1" dirty="0">
                <a:solidFill>
                  <a:schemeClr val="bg1"/>
                </a:solidFill>
                <a:latin typeface="Calibri Light" panose="020F0302020204030204" pitchFamily="34" charset="0"/>
              </a:rPr>
              <a:t>b</a:t>
            </a:r>
            <a:r>
              <a:rPr lang="nl-BE" sz="2800" dirty="0">
                <a:solidFill>
                  <a:schemeClr val="bg1"/>
                </a:solidFill>
                <a:latin typeface="Calibri Light" panose="020F0302020204030204" pitchFamily="34" charset="0"/>
              </a:rPr>
              <a:t>*</a:t>
            </a:r>
            <a:r>
              <a:rPr lang="nl-BE" sz="2800" dirty="0" err="1">
                <a:solidFill>
                  <a:schemeClr val="bg1"/>
                </a:solidFill>
                <a:latin typeface="Calibri Light" panose="020F0302020204030204" pitchFamily="34" charset="0"/>
              </a:rPr>
              <a:t>Math.PI</a:t>
            </a:r>
            <a:r>
              <a:rPr lang="nl-BE" sz="2800" dirty="0">
                <a:solidFill>
                  <a:schemeClr val="bg1"/>
                </a:solidFill>
                <a:latin typeface="Calibri Light" panose="020F0302020204030204" pitchFamily="34" charset="0"/>
              </a:rPr>
              <a:t>/180</a:t>
            </a:r>
            <a:r>
              <a:rPr lang="nl-BE" sz="2800" dirty="0" smtClean="0">
                <a:solidFill>
                  <a:schemeClr val="bg1"/>
                </a:solidFill>
                <a:latin typeface="Calibri Light" panose="020F0302020204030204" pitchFamily="34" charset="0"/>
              </a:rPr>
              <a:t>)</a:t>
            </a:r>
            <a:endParaRPr lang="nl-BE" sz="2800" dirty="0">
              <a:solidFill>
                <a:schemeClr val="bg1"/>
              </a:solidFill>
              <a:latin typeface="Calibri Light" panose="020F0302020204030204" pitchFamily="34" charset="0"/>
            </a:endParaRPr>
          </a:p>
          <a:p>
            <a:pPr marL="0" indent="0">
              <a:buNone/>
              <a:tabLst>
                <a:tab pos="539750" algn="l"/>
              </a:tabLst>
            </a:pPr>
            <a:r>
              <a:rPr lang="nl-BE" sz="2800" dirty="0" smtClean="0">
                <a:solidFill>
                  <a:schemeClr val="bg1"/>
                </a:solidFill>
                <a:latin typeface="Calibri Light" panose="020F0302020204030204" pitchFamily="34" charset="0"/>
              </a:rPr>
              <a:t>	var </a:t>
            </a:r>
            <a:r>
              <a:rPr lang="nl-BE" sz="2800" dirty="0" err="1" smtClean="0">
                <a:solidFill>
                  <a:schemeClr val="bg1"/>
                </a:solidFill>
                <a:latin typeface="Calibri Light" panose="020F0302020204030204" pitchFamily="34" charset="0"/>
              </a:rPr>
              <a:t>sb</a:t>
            </a:r>
            <a:r>
              <a:rPr lang="nl-BE" sz="2800" dirty="0" smtClean="0">
                <a:solidFill>
                  <a:schemeClr val="bg1"/>
                </a:solidFill>
                <a:latin typeface="Calibri Light" panose="020F0302020204030204" pitchFamily="34" charset="0"/>
              </a:rPr>
              <a:t> </a:t>
            </a:r>
            <a:r>
              <a:rPr lang="nl-BE" sz="2800" dirty="0">
                <a:solidFill>
                  <a:schemeClr val="bg1"/>
                </a:solidFill>
                <a:latin typeface="Calibri Light" panose="020F0302020204030204" pitchFamily="34" charset="0"/>
              </a:rPr>
              <a:t>= </a:t>
            </a:r>
            <a:r>
              <a:rPr lang="nl-BE" sz="2800" dirty="0" err="1">
                <a:solidFill>
                  <a:schemeClr val="bg1"/>
                </a:solidFill>
                <a:latin typeface="Calibri Light" panose="020F0302020204030204" pitchFamily="34" charset="0"/>
              </a:rPr>
              <a:t>Math.sin</a:t>
            </a:r>
            <a:r>
              <a:rPr lang="nl-BE" sz="2800" dirty="0">
                <a:solidFill>
                  <a:schemeClr val="bg1"/>
                </a:solidFill>
                <a:latin typeface="Calibri Light" panose="020F0302020204030204" pitchFamily="34" charset="0"/>
              </a:rPr>
              <a:t>(</a:t>
            </a:r>
            <a:r>
              <a:rPr lang="nl-BE" sz="2800" b="1" dirty="0">
                <a:solidFill>
                  <a:schemeClr val="bg1"/>
                </a:solidFill>
                <a:latin typeface="Calibri Light" panose="020F0302020204030204" pitchFamily="34" charset="0"/>
              </a:rPr>
              <a:t>b</a:t>
            </a:r>
            <a:r>
              <a:rPr lang="nl-BE" sz="2800" dirty="0">
                <a:solidFill>
                  <a:schemeClr val="bg1"/>
                </a:solidFill>
                <a:latin typeface="Calibri Light" panose="020F0302020204030204" pitchFamily="34" charset="0"/>
              </a:rPr>
              <a:t>*</a:t>
            </a:r>
            <a:r>
              <a:rPr lang="nl-BE" sz="2800" dirty="0" err="1">
                <a:solidFill>
                  <a:schemeClr val="bg1"/>
                </a:solidFill>
                <a:latin typeface="Calibri Light" panose="020F0302020204030204" pitchFamily="34" charset="0"/>
              </a:rPr>
              <a:t>Math.PI</a:t>
            </a:r>
            <a:r>
              <a:rPr lang="nl-BE" sz="2800" dirty="0">
                <a:solidFill>
                  <a:schemeClr val="bg1"/>
                </a:solidFill>
                <a:latin typeface="Calibri Light" panose="020F0302020204030204" pitchFamily="34" charset="0"/>
              </a:rPr>
              <a:t>/180</a:t>
            </a:r>
            <a:r>
              <a:rPr lang="nl-BE" sz="2800" dirty="0" smtClean="0">
                <a:solidFill>
                  <a:schemeClr val="bg1"/>
                </a:solidFill>
                <a:latin typeface="Calibri Light" panose="020F0302020204030204" pitchFamily="34" charset="0"/>
              </a:rPr>
              <a:t>)</a:t>
            </a:r>
            <a:br>
              <a:rPr lang="nl-BE" sz="2800" dirty="0" smtClean="0">
                <a:solidFill>
                  <a:schemeClr val="bg1"/>
                </a:solidFill>
                <a:latin typeface="Calibri Light" panose="020F0302020204030204" pitchFamily="34" charset="0"/>
              </a:rPr>
            </a:br>
            <a:endParaRPr lang="nl-BE" sz="2800" dirty="0">
              <a:solidFill>
                <a:schemeClr val="bg1"/>
              </a:solidFill>
              <a:latin typeface="Calibri Light" panose="020F0302020204030204" pitchFamily="34" charset="0"/>
            </a:endParaRPr>
          </a:p>
          <a:p>
            <a:pPr marL="0" indent="0">
              <a:buNone/>
              <a:tabLst>
                <a:tab pos="539750" algn="l"/>
              </a:tabLst>
            </a:pPr>
            <a:r>
              <a:rPr lang="nl-BE" sz="2800" dirty="0">
                <a:solidFill>
                  <a:schemeClr val="bg1"/>
                </a:solidFill>
                <a:latin typeface="Calibri Light" panose="020F0302020204030204" pitchFamily="34" charset="0"/>
              </a:rPr>
              <a:t>	</a:t>
            </a:r>
            <a:r>
              <a:rPr lang="nl-BE" sz="2800" dirty="0" err="1" smtClean="0">
                <a:solidFill>
                  <a:schemeClr val="bg1"/>
                </a:solidFill>
                <a:latin typeface="Calibri Light" panose="020F0302020204030204" pitchFamily="34" charset="0"/>
              </a:rPr>
              <a:t>for</a:t>
            </a:r>
            <a:r>
              <a:rPr lang="nl-BE" sz="2800" dirty="0" smtClean="0">
                <a:solidFill>
                  <a:schemeClr val="bg1"/>
                </a:solidFill>
                <a:latin typeface="Calibri Light" panose="020F0302020204030204" pitchFamily="34" charset="0"/>
              </a:rPr>
              <a:t>(var </a:t>
            </a:r>
            <a:r>
              <a:rPr lang="nl-BE" sz="2800" dirty="0">
                <a:solidFill>
                  <a:schemeClr val="bg1"/>
                </a:solidFill>
                <a:latin typeface="Calibri Light" panose="020F0302020204030204" pitchFamily="34" charset="0"/>
              </a:rPr>
              <a:t>i=0; i&lt;</a:t>
            </a:r>
            <a:r>
              <a:rPr lang="nl-BE" sz="2800" dirty="0" err="1">
                <a:solidFill>
                  <a:schemeClr val="bg1"/>
                </a:solidFill>
                <a:latin typeface="Calibri Light" panose="020F0302020204030204" pitchFamily="34" charset="0"/>
              </a:rPr>
              <a:t>xlabels.length</a:t>
            </a:r>
            <a:r>
              <a:rPr lang="nl-BE" sz="2800" dirty="0">
                <a:solidFill>
                  <a:schemeClr val="bg1"/>
                </a:solidFill>
                <a:latin typeface="Calibri Light" panose="020F0302020204030204" pitchFamily="34" charset="0"/>
              </a:rPr>
              <a:t>; ++i) </a:t>
            </a:r>
            <a:endParaRPr lang="nl-BE" sz="2800" dirty="0" smtClean="0">
              <a:solidFill>
                <a:schemeClr val="bg1"/>
              </a:solidFill>
              <a:latin typeface="Calibri Light" panose="020F0302020204030204" pitchFamily="34" charset="0"/>
            </a:endParaRPr>
          </a:p>
          <a:p>
            <a:pPr marL="0" indent="0">
              <a:buNone/>
              <a:tabLst>
                <a:tab pos="539750" algn="l"/>
              </a:tabLst>
            </a:pPr>
            <a:r>
              <a:rPr lang="nl-BE" sz="2800" dirty="0">
                <a:solidFill>
                  <a:schemeClr val="bg1"/>
                </a:solidFill>
                <a:latin typeface="Calibri Light" panose="020F0302020204030204" pitchFamily="34" charset="0"/>
              </a:rPr>
              <a:t>	</a:t>
            </a:r>
            <a:r>
              <a:rPr lang="nl-BE" sz="2800" dirty="0" smtClean="0">
                <a:solidFill>
                  <a:schemeClr val="bg1"/>
                </a:solidFill>
                <a:latin typeface="Calibri Light" panose="020F0302020204030204" pitchFamily="34" charset="0"/>
              </a:rPr>
              <a:t>{</a:t>
            </a:r>
          </a:p>
          <a:p>
            <a:pPr marL="0" indent="0">
              <a:buNone/>
              <a:tabLst>
                <a:tab pos="539750" algn="l"/>
              </a:tabLst>
            </a:pPr>
            <a:r>
              <a:rPr lang="nl-BE" sz="2800" dirty="0">
                <a:solidFill>
                  <a:schemeClr val="bg1"/>
                </a:solidFill>
                <a:latin typeface="Calibri Light" panose="020F0302020204030204" pitchFamily="34" charset="0"/>
              </a:rPr>
              <a:t>	</a:t>
            </a:r>
            <a:r>
              <a:rPr lang="nl-BE" sz="2800" dirty="0" smtClean="0">
                <a:solidFill>
                  <a:schemeClr val="bg1"/>
                </a:solidFill>
                <a:latin typeface="Calibri Light" panose="020F0302020204030204" pitchFamily="34" charset="0"/>
              </a:rPr>
              <a:t>	</a:t>
            </a:r>
            <a:r>
              <a:rPr lang="nl-BE" sz="2800" dirty="0" err="1" smtClean="0">
                <a:solidFill>
                  <a:schemeClr val="bg1"/>
                </a:solidFill>
                <a:latin typeface="Calibri Light" panose="020F0302020204030204" pitchFamily="34" charset="0"/>
              </a:rPr>
              <a:t>for</a:t>
            </a:r>
            <a:r>
              <a:rPr lang="nl-BE" sz="2800" dirty="0" smtClean="0">
                <a:solidFill>
                  <a:schemeClr val="bg1"/>
                </a:solidFill>
                <a:latin typeface="Calibri Light" panose="020F0302020204030204" pitchFamily="34" charset="0"/>
              </a:rPr>
              <a:t>(var </a:t>
            </a:r>
            <a:r>
              <a:rPr lang="nl-BE" sz="2800" dirty="0">
                <a:solidFill>
                  <a:schemeClr val="bg1"/>
                </a:solidFill>
                <a:latin typeface="Calibri Light" panose="020F0302020204030204" pitchFamily="34" charset="0"/>
              </a:rPr>
              <a:t>j=0 ; j&lt;</a:t>
            </a:r>
            <a:r>
              <a:rPr lang="nl-BE" sz="2800" dirty="0" err="1">
                <a:solidFill>
                  <a:schemeClr val="bg1"/>
                </a:solidFill>
                <a:latin typeface="Calibri Light" panose="020F0302020204030204" pitchFamily="34" charset="0"/>
              </a:rPr>
              <a:t>ylabels.length</a:t>
            </a:r>
            <a:r>
              <a:rPr lang="nl-BE" sz="2800" dirty="0">
                <a:solidFill>
                  <a:schemeClr val="bg1"/>
                </a:solidFill>
                <a:latin typeface="Calibri Light" panose="020F0302020204030204" pitchFamily="34" charset="0"/>
              </a:rPr>
              <a:t>; ++j)</a:t>
            </a:r>
          </a:p>
          <a:p>
            <a:pPr marL="0" indent="0">
              <a:buNone/>
            </a:pPr>
            <a:r>
              <a:rPr lang="nl-BE" sz="2800" dirty="0" smtClean="0">
                <a:solidFill>
                  <a:schemeClr val="bg1"/>
                </a:solidFill>
                <a:latin typeface="Calibri Light" panose="020F0302020204030204" pitchFamily="34" charset="0"/>
              </a:rPr>
              <a:t>	{</a:t>
            </a:r>
            <a:endParaRPr lang="nl-BE" sz="2800" dirty="0">
              <a:solidFill>
                <a:schemeClr val="bg1"/>
              </a:solidFill>
              <a:latin typeface="Calibri Light" panose="020F0302020204030204" pitchFamily="34" charset="0"/>
            </a:endParaRPr>
          </a:p>
          <a:p>
            <a:pPr marL="0" indent="0">
              <a:buNone/>
              <a:tabLst>
                <a:tab pos="1257300" algn="l"/>
              </a:tabLst>
            </a:pPr>
            <a:r>
              <a:rPr lang="nl-BE" sz="2800" dirty="0" smtClean="0">
                <a:solidFill>
                  <a:schemeClr val="bg1"/>
                </a:solidFill>
                <a:latin typeface="Calibri Light" panose="020F0302020204030204" pitchFamily="34" charset="0"/>
              </a:rPr>
              <a:t>	var </a:t>
            </a:r>
            <a:r>
              <a:rPr lang="nl-BE" sz="2800" dirty="0" err="1">
                <a:solidFill>
                  <a:schemeClr val="bg1"/>
                </a:solidFill>
                <a:latin typeface="Calibri Light" panose="020F0302020204030204" pitchFamily="34" charset="0"/>
              </a:rPr>
              <a:t>xy_center</a:t>
            </a:r>
            <a:r>
              <a:rPr lang="nl-BE" sz="2800" dirty="0">
                <a:solidFill>
                  <a:schemeClr val="bg1"/>
                </a:solidFill>
                <a:latin typeface="Calibri Light" panose="020F0302020204030204" pitchFamily="34" charset="0"/>
              </a:rPr>
              <a:t> = </a:t>
            </a:r>
            <a:r>
              <a:rPr lang="nl-BE" sz="2800" dirty="0" smtClean="0">
                <a:solidFill>
                  <a:schemeClr val="bg1"/>
                </a:solidFill>
                <a:latin typeface="Calibri Light" panose="020F0302020204030204" pitchFamily="34" charset="0"/>
              </a:rPr>
              <a:t>{ x</a:t>
            </a:r>
            <a:r>
              <a:rPr lang="nl-BE" sz="2800" dirty="0">
                <a:solidFill>
                  <a:schemeClr val="bg1"/>
                </a:solidFill>
                <a:latin typeface="Calibri Light" panose="020F0302020204030204" pitchFamily="34" charset="0"/>
              </a:rPr>
              <a:t>: x0 + </a:t>
            </a:r>
            <a:r>
              <a:rPr lang="nl-BE" sz="2800" b="1" dirty="0" err="1">
                <a:solidFill>
                  <a:schemeClr val="bg1"/>
                </a:solidFill>
                <a:latin typeface="Calibri Light" panose="020F0302020204030204" pitchFamily="34" charset="0"/>
              </a:rPr>
              <a:t>cb</a:t>
            </a:r>
            <a:r>
              <a:rPr lang="nl-BE" sz="2800" dirty="0">
                <a:solidFill>
                  <a:schemeClr val="bg1"/>
                </a:solidFill>
                <a:latin typeface="Calibri Light" panose="020F0302020204030204" pitchFamily="34" charset="0"/>
              </a:rPr>
              <a:t> * (i+.5) * dx + </a:t>
            </a:r>
            <a:r>
              <a:rPr lang="nl-BE" sz="2800" b="1" dirty="0" err="1">
                <a:solidFill>
                  <a:schemeClr val="bg1"/>
                </a:solidFill>
                <a:latin typeface="Calibri Light" panose="020F0302020204030204" pitchFamily="34" charset="0"/>
              </a:rPr>
              <a:t>sb</a:t>
            </a:r>
            <a:r>
              <a:rPr lang="nl-BE" sz="2800" dirty="0">
                <a:solidFill>
                  <a:schemeClr val="bg1"/>
                </a:solidFill>
                <a:latin typeface="Calibri Light" panose="020F0302020204030204" pitchFamily="34" charset="0"/>
              </a:rPr>
              <a:t> * (j+.5) * </a:t>
            </a:r>
            <a:r>
              <a:rPr lang="nl-BE" sz="2800" dirty="0" err="1">
                <a:solidFill>
                  <a:schemeClr val="bg1"/>
                </a:solidFill>
                <a:latin typeface="Calibri Light" panose="020F0302020204030204" pitchFamily="34" charset="0"/>
              </a:rPr>
              <a:t>dy</a:t>
            </a:r>
            <a:r>
              <a:rPr lang="nl-BE" sz="2800" dirty="0">
                <a:solidFill>
                  <a:schemeClr val="bg1"/>
                </a:solidFill>
                <a:latin typeface="Calibri Light" panose="020F0302020204030204" pitchFamily="34" charset="0"/>
              </a:rPr>
              <a:t> , </a:t>
            </a:r>
            <a:r>
              <a:rPr lang="nl-BE" sz="2800" dirty="0" smtClean="0">
                <a:solidFill>
                  <a:schemeClr val="bg1"/>
                </a:solidFill>
                <a:latin typeface="Calibri Light" panose="020F0302020204030204" pitchFamily="34" charset="0"/>
              </a:rPr>
              <a:t/>
            </a:r>
            <a:br>
              <a:rPr lang="nl-BE" sz="2800" dirty="0" smtClean="0">
                <a:solidFill>
                  <a:schemeClr val="bg1"/>
                </a:solidFill>
                <a:latin typeface="Calibri Light" panose="020F0302020204030204" pitchFamily="34" charset="0"/>
              </a:rPr>
            </a:br>
            <a:r>
              <a:rPr lang="nl-BE" sz="2800" dirty="0" smtClean="0">
                <a:solidFill>
                  <a:schemeClr val="bg1"/>
                </a:solidFill>
                <a:latin typeface="Calibri Light" panose="020F0302020204030204" pitchFamily="34" charset="0"/>
              </a:rPr>
              <a:t>		            y</a:t>
            </a:r>
            <a:r>
              <a:rPr lang="nl-BE" sz="2800" dirty="0">
                <a:solidFill>
                  <a:schemeClr val="bg1"/>
                </a:solidFill>
                <a:latin typeface="Calibri Light" panose="020F0302020204030204" pitchFamily="34" charset="0"/>
              </a:rPr>
              <a:t>: y0 + </a:t>
            </a:r>
            <a:r>
              <a:rPr lang="nl-BE" sz="2800" b="1" dirty="0" err="1">
                <a:solidFill>
                  <a:schemeClr val="bg1"/>
                </a:solidFill>
                <a:latin typeface="Calibri Light" panose="020F0302020204030204" pitchFamily="34" charset="0"/>
              </a:rPr>
              <a:t>sb</a:t>
            </a:r>
            <a:r>
              <a:rPr lang="nl-BE" sz="2800" dirty="0">
                <a:solidFill>
                  <a:schemeClr val="bg1"/>
                </a:solidFill>
                <a:latin typeface="Calibri Light" panose="020F0302020204030204" pitchFamily="34" charset="0"/>
              </a:rPr>
              <a:t> * (i+.5) * dx </a:t>
            </a:r>
            <a:r>
              <a:rPr lang="nl-BE" sz="2800" dirty="0" smtClean="0">
                <a:solidFill>
                  <a:schemeClr val="bg1"/>
                </a:solidFill>
                <a:latin typeface="Calibri Light" panose="020F0302020204030204" pitchFamily="34" charset="0"/>
              </a:rPr>
              <a:t> - </a:t>
            </a:r>
            <a:r>
              <a:rPr lang="nl-BE" sz="2800" b="1" dirty="0" err="1">
                <a:solidFill>
                  <a:schemeClr val="bg1"/>
                </a:solidFill>
                <a:latin typeface="Calibri Light" panose="020F0302020204030204" pitchFamily="34" charset="0"/>
              </a:rPr>
              <a:t>cb</a:t>
            </a:r>
            <a:r>
              <a:rPr lang="nl-BE" sz="2800" dirty="0">
                <a:solidFill>
                  <a:schemeClr val="bg1"/>
                </a:solidFill>
                <a:latin typeface="Calibri Light" panose="020F0302020204030204" pitchFamily="34" charset="0"/>
              </a:rPr>
              <a:t> * (j+.5) * </a:t>
            </a:r>
            <a:r>
              <a:rPr lang="nl-BE" sz="2800" dirty="0" err="1" smtClean="0">
                <a:solidFill>
                  <a:schemeClr val="bg1"/>
                </a:solidFill>
                <a:latin typeface="Calibri Light" panose="020F0302020204030204" pitchFamily="34" charset="0"/>
              </a:rPr>
              <a:t>dy</a:t>
            </a:r>
            <a:r>
              <a:rPr lang="nl-BE" sz="2800" dirty="0" smtClean="0">
                <a:solidFill>
                  <a:schemeClr val="bg1"/>
                </a:solidFill>
                <a:latin typeface="Calibri Light" panose="020F0302020204030204" pitchFamily="34" charset="0"/>
              </a:rPr>
              <a:t> }</a:t>
            </a:r>
            <a:endParaRPr lang="nl-BE" sz="2800" dirty="0">
              <a:solidFill>
                <a:schemeClr val="bg1"/>
              </a:solidFill>
              <a:latin typeface="Calibri Light" panose="020F0302020204030204" pitchFamily="34" charset="0"/>
            </a:endParaRPr>
          </a:p>
          <a:p>
            <a:endParaRPr lang="nl-BE" sz="2800" dirty="0">
              <a:solidFill>
                <a:schemeClr val="bg1"/>
              </a:solidFill>
              <a:latin typeface="Calibri Light" panose="020F0302020204030204" pitchFamily="34" charset="0"/>
            </a:endParaRPr>
          </a:p>
          <a:p>
            <a:pPr marL="0" indent="0">
              <a:buNone/>
              <a:tabLst>
                <a:tab pos="1257300" algn="l"/>
              </a:tabLst>
            </a:pPr>
            <a:r>
              <a:rPr lang="nl-BE" sz="2800" dirty="0" smtClean="0">
                <a:solidFill>
                  <a:schemeClr val="bg1"/>
                </a:solidFill>
                <a:latin typeface="Calibri Light" panose="020F0302020204030204" pitchFamily="34" charset="0"/>
              </a:rPr>
              <a:t>	var </a:t>
            </a:r>
            <a:r>
              <a:rPr lang="nl-BE" sz="2800" dirty="0">
                <a:solidFill>
                  <a:schemeClr val="bg1"/>
                </a:solidFill>
                <a:latin typeface="Calibri Light" panose="020F0302020204030204" pitchFamily="34" charset="0"/>
              </a:rPr>
              <a:t>LL    </a:t>
            </a:r>
            <a:r>
              <a:rPr lang="nl-BE" sz="2800" dirty="0" smtClean="0">
                <a:solidFill>
                  <a:schemeClr val="bg1"/>
                </a:solidFill>
                <a:latin typeface="Calibri Light" panose="020F0302020204030204" pitchFamily="34" charset="0"/>
              </a:rPr>
              <a:t>= </a:t>
            </a:r>
            <a:r>
              <a:rPr lang="nl-BE" sz="2800" dirty="0" err="1" smtClean="0">
                <a:solidFill>
                  <a:schemeClr val="bg1"/>
                </a:solidFill>
                <a:latin typeface="Calibri Light" panose="020F0302020204030204" pitchFamily="34" charset="0"/>
              </a:rPr>
              <a:t>mycrs.projection.</a:t>
            </a:r>
            <a:r>
              <a:rPr lang="nl-BE" sz="2800" b="1" dirty="0" err="1" smtClean="0">
                <a:solidFill>
                  <a:schemeClr val="bg1"/>
                </a:solidFill>
                <a:latin typeface="Calibri Light" panose="020F0302020204030204" pitchFamily="34" charset="0"/>
              </a:rPr>
              <a:t>unproject</a:t>
            </a:r>
            <a:r>
              <a:rPr lang="nl-BE" sz="2800" dirty="0" smtClean="0">
                <a:solidFill>
                  <a:schemeClr val="bg1"/>
                </a:solidFill>
                <a:latin typeface="Calibri Light" panose="020F0302020204030204" pitchFamily="34" charset="0"/>
              </a:rPr>
              <a:t>(</a:t>
            </a:r>
            <a:r>
              <a:rPr lang="nl-BE" sz="2800" dirty="0" err="1" smtClean="0">
                <a:solidFill>
                  <a:schemeClr val="bg1"/>
                </a:solidFill>
                <a:latin typeface="Calibri Light" panose="020F0302020204030204" pitchFamily="34" charset="0"/>
              </a:rPr>
              <a:t>xy_center</a:t>
            </a:r>
            <a:r>
              <a:rPr lang="nl-BE" sz="2800" dirty="0" smtClean="0">
                <a:solidFill>
                  <a:schemeClr val="bg1"/>
                </a:solidFill>
                <a:latin typeface="Calibri Light" panose="020F0302020204030204" pitchFamily="34" charset="0"/>
              </a:rPr>
              <a:t>)</a:t>
            </a:r>
            <a:r>
              <a:rPr lang="nl-BE" sz="2800" dirty="0">
                <a:solidFill>
                  <a:schemeClr val="bg1"/>
                </a:solidFill>
                <a:latin typeface="Calibri Light" panose="020F0302020204030204" pitchFamily="34" charset="0"/>
              </a:rPr>
              <a:t>	</a:t>
            </a:r>
            <a:endParaRPr lang="nl-BE" sz="2800" dirty="0" smtClean="0">
              <a:solidFill>
                <a:schemeClr val="bg1"/>
              </a:solidFill>
              <a:latin typeface="Calibri Light" panose="020F0302020204030204" pitchFamily="34" charset="0"/>
            </a:endParaRPr>
          </a:p>
          <a:p>
            <a:pPr marL="0" indent="0">
              <a:buNone/>
              <a:tabLst>
                <a:tab pos="1257300" algn="l"/>
              </a:tabLst>
            </a:pPr>
            <a:r>
              <a:rPr lang="nl-BE" sz="2800" dirty="0" smtClean="0">
                <a:solidFill>
                  <a:schemeClr val="bg1"/>
                </a:solidFill>
                <a:latin typeface="Calibri Light" panose="020F0302020204030204" pitchFamily="34" charset="0"/>
              </a:rPr>
              <a:t>	…</a:t>
            </a:r>
          </a:p>
          <a:p>
            <a:pPr marL="0" indent="0">
              <a:buNone/>
              <a:tabLst>
                <a:tab pos="1257300" algn="l"/>
              </a:tabLst>
            </a:pPr>
            <a:endParaRPr lang="nl-BE" sz="2800" dirty="0" smtClean="0">
              <a:solidFill>
                <a:schemeClr val="bg1"/>
              </a:solidFill>
              <a:latin typeface="Calibri Light" panose="020F0302020204030204" pitchFamily="34" charset="0"/>
            </a:endParaRPr>
          </a:p>
          <a:p>
            <a:pPr marL="0" indent="0">
              <a:buNone/>
              <a:tabLst>
                <a:tab pos="1257300" algn="l"/>
              </a:tabLst>
            </a:pPr>
            <a:r>
              <a:rPr lang="nl-BE" sz="2800" dirty="0">
                <a:solidFill>
                  <a:schemeClr val="bg1"/>
                </a:solidFill>
                <a:latin typeface="Calibri Light" panose="020F0302020204030204" pitchFamily="34" charset="0"/>
              </a:rPr>
              <a:t>	</a:t>
            </a:r>
            <a:r>
              <a:rPr lang="nl-BE" sz="2800" dirty="0" smtClean="0">
                <a:solidFill>
                  <a:schemeClr val="bg1"/>
                </a:solidFill>
                <a:latin typeface="Calibri Light" panose="020F0302020204030204" pitchFamily="34" charset="0"/>
              </a:rPr>
              <a:t>var </a:t>
            </a:r>
            <a:r>
              <a:rPr lang="nl-BE" sz="2800" dirty="0" err="1">
                <a:solidFill>
                  <a:schemeClr val="bg1"/>
                </a:solidFill>
                <a:latin typeface="Calibri Light" panose="020F0302020204030204" pitchFamily="34" charset="0"/>
              </a:rPr>
              <a:t>lat_lngs</a:t>
            </a:r>
            <a:r>
              <a:rPr lang="nl-BE" sz="2800" dirty="0">
                <a:solidFill>
                  <a:schemeClr val="bg1"/>
                </a:solidFill>
                <a:latin typeface="Calibri Light" panose="020F0302020204030204" pitchFamily="34" charset="0"/>
              </a:rPr>
              <a:t> = [LL_TL, LL_TR, LL_BR, LL_BL, LL_TL</a:t>
            </a:r>
            <a:r>
              <a:rPr lang="nl-BE" sz="2800" dirty="0" smtClean="0">
                <a:solidFill>
                  <a:schemeClr val="bg1"/>
                </a:solidFill>
                <a:latin typeface="Calibri Light" panose="020F0302020204030204" pitchFamily="34" charset="0"/>
              </a:rPr>
              <a:t>]</a:t>
            </a:r>
          </a:p>
          <a:p>
            <a:pPr marL="0" indent="0">
              <a:buNone/>
              <a:tabLst>
                <a:tab pos="1257300" algn="l"/>
              </a:tabLst>
            </a:pPr>
            <a:r>
              <a:rPr lang="nl-BE" sz="2800" dirty="0" smtClean="0">
                <a:solidFill>
                  <a:schemeClr val="bg1"/>
                </a:solidFill>
                <a:latin typeface="Calibri Light" panose="020F0302020204030204" pitchFamily="34" charset="0"/>
              </a:rPr>
              <a:t>	</a:t>
            </a:r>
            <a:r>
              <a:rPr lang="nl-BE" sz="2800" dirty="0" err="1" smtClean="0">
                <a:solidFill>
                  <a:schemeClr val="bg1"/>
                </a:solidFill>
                <a:latin typeface="Calibri Light" panose="020F0302020204030204" pitchFamily="34" charset="0"/>
              </a:rPr>
              <a:t>G.push</a:t>
            </a:r>
            <a:r>
              <a:rPr lang="nl-BE" sz="2800" dirty="0" smtClean="0">
                <a:solidFill>
                  <a:schemeClr val="bg1"/>
                </a:solidFill>
                <a:latin typeface="Calibri Light" panose="020F0302020204030204" pitchFamily="34" charset="0"/>
              </a:rPr>
              <a:t>(new </a:t>
            </a:r>
            <a:r>
              <a:rPr lang="nl-BE" sz="2800" dirty="0" err="1">
                <a:solidFill>
                  <a:schemeClr val="bg1"/>
                </a:solidFill>
                <a:latin typeface="Calibri Light" panose="020F0302020204030204" pitchFamily="34" charset="0"/>
              </a:rPr>
              <a:t>L.Polyline</a:t>
            </a:r>
            <a:r>
              <a:rPr lang="nl-BE" sz="2800" dirty="0">
                <a:solidFill>
                  <a:schemeClr val="bg1"/>
                </a:solidFill>
                <a:latin typeface="Calibri Light" panose="020F0302020204030204" pitchFamily="34" charset="0"/>
              </a:rPr>
              <a:t>(</a:t>
            </a:r>
            <a:r>
              <a:rPr lang="nl-BE" sz="2800" dirty="0" err="1">
                <a:solidFill>
                  <a:schemeClr val="bg1"/>
                </a:solidFill>
                <a:latin typeface="Calibri Light" panose="020F0302020204030204" pitchFamily="34" charset="0"/>
              </a:rPr>
              <a:t>lat_lngs</a:t>
            </a:r>
            <a:r>
              <a:rPr lang="nl-BE" sz="2800" dirty="0">
                <a:solidFill>
                  <a:schemeClr val="bg1"/>
                </a:solidFill>
                <a:latin typeface="Calibri Light" panose="020F0302020204030204" pitchFamily="34" charset="0"/>
              </a:rPr>
              <a:t>, {</a:t>
            </a:r>
            <a:r>
              <a:rPr lang="nl-BE" sz="2800" dirty="0" err="1">
                <a:solidFill>
                  <a:schemeClr val="bg1"/>
                </a:solidFill>
                <a:latin typeface="Calibri Light" panose="020F0302020204030204" pitchFamily="34" charset="0"/>
              </a:rPr>
              <a:t>color</a:t>
            </a:r>
            <a:r>
              <a:rPr lang="nl-BE" sz="2800" dirty="0">
                <a:solidFill>
                  <a:schemeClr val="bg1"/>
                </a:solidFill>
                <a:latin typeface="Calibri Light" panose="020F0302020204030204" pitchFamily="34" charset="0"/>
              </a:rPr>
              <a:t>: 'darkgray',fillOpacity:0,weight: 1</a:t>
            </a:r>
            <a:r>
              <a:rPr lang="nl-BE" sz="2800" dirty="0" smtClean="0">
                <a:solidFill>
                  <a:schemeClr val="bg1"/>
                </a:solidFill>
                <a:latin typeface="Calibri Light" panose="020F0302020204030204" pitchFamily="34" charset="0"/>
              </a:rPr>
              <a:t>}));</a:t>
            </a:r>
          </a:p>
          <a:p>
            <a:pPr marL="0" indent="0">
              <a:buNone/>
              <a:tabLst>
                <a:tab pos="1257300" algn="l"/>
              </a:tabLst>
            </a:pPr>
            <a:r>
              <a:rPr lang="en-US" sz="2800" dirty="0" smtClean="0">
                <a:solidFill>
                  <a:schemeClr val="bg1"/>
                </a:solidFill>
                <a:latin typeface="Calibri Light" panose="020F0302020204030204" pitchFamily="34" charset="0"/>
              </a:rPr>
              <a:t>	LG </a:t>
            </a:r>
            <a:r>
              <a:rPr lang="en-US" sz="2800" dirty="0">
                <a:solidFill>
                  <a:schemeClr val="bg1"/>
                </a:solidFill>
                <a:latin typeface="Calibri Light" panose="020F0302020204030204" pitchFamily="34" charset="0"/>
              </a:rPr>
              <a:t>= </a:t>
            </a:r>
            <a:r>
              <a:rPr lang="en-US" sz="2800" dirty="0" err="1">
                <a:solidFill>
                  <a:schemeClr val="bg1"/>
                </a:solidFill>
                <a:latin typeface="Calibri Light" panose="020F0302020204030204" pitchFamily="34" charset="0"/>
              </a:rPr>
              <a:t>L.featureGroup</a:t>
            </a:r>
            <a:r>
              <a:rPr lang="en-US" sz="2800" dirty="0">
                <a:solidFill>
                  <a:schemeClr val="bg1"/>
                </a:solidFill>
                <a:latin typeface="Calibri Light" panose="020F0302020204030204" pitchFamily="34" charset="0"/>
              </a:rPr>
              <a:t>(G).</a:t>
            </a:r>
            <a:r>
              <a:rPr lang="en-US" sz="2800" dirty="0" err="1">
                <a:solidFill>
                  <a:schemeClr val="bg1"/>
                </a:solidFill>
                <a:latin typeface="Calibri Light" panose="020F0302020204030204" pitchFamily="34" charset="0"/>
              </a:rPr>
              <a:t>addTo</a:t>
            </a:r>
            <a:r>
              <a:rPr lang="en-US" sz="2800" dirty="0">
                <a:solidFill>
                  <a:schemeClr val="bg1"/>
                </a:solidFill>
                <a:latin typeface="Calibri Light" panose="020F0302020204030204" pitchFamily="34" charset="0"/>
              </a:rPr>
              <a:t>(</a:t>
            </a:r>
            <a:r>
              <a:rPr lang="en-US" sz="2800" dirty="0" err="1">
                <a:solidFill>
                  <a:schemeClr val="bg1"/>
                </a:solidFill>
                <a:latin typeface="Calibri Light" panose="020F0302020204030204" pitchFamily="34" charset="0"/>
              </a:rPr>
              <a:t>mymap</a:t>
            </a:r>
            <a:r>
              <a:rPr lang="en-US" sz="2800" dirty="0">
                <a:solidFill>
                  <a:schemeClr val="bg1"/>
                </a:solidFill>
                <a:latin typeface="Calibri Light" panose="020F0302020204030204" pitchFamily="34" charset="0"/>
              </a:rPr>
              <a:t>)	</a:t>
            </a:r>
            <a:r>
              <a:rPr lang="en-US" sz="2800" dirty="0" smtClean="0">
                <a:solidFill>
                  <a:schemeClr val="bg1"/>
                </a:solidFill>
                <a:latin typeface="Calibri Light" panose="020F0302020204030204" pitchFamily="34" charset="0"/>
              </a:rPr>
              <a:t> </a:t>
            </a:r>
          </a:p>
          <a:p>
            <a:pPr marL="0" indent="0">
              <a:buNone/>
              <a:tabLst>
                <a:tab pos="895350" algn="l"/>
                <a:tab pos="1257300" algn="l"/>
              </a:tabLst>
            </a:pPr>
            <a:r>
              <a:rPr lang="nl-BE" sz="2800" dirty="0" smtClean="0">
                <a:solidFill>
                  <a:schemeClr val="bg1"/>
                </a:solidFill>
                <a:latin typeface="Calibri Light" panose="020F0302020204030204" pitchFamily="34" charset="0"/>
              </a:rPr>
              <a:t>	}</a:t>
            </a:r>
          </a:p>
          <a:p>
            <a:pPr marL="0" indent="0">
              <a:buNone/>
              <a:tabLst>
                <a:tab pos="539750" algn="l"/>
                <a:tab pos="1257300" algn="l"/>
              </a:tabLst>
            </a:pPr>
            <a:r>
              <a:rPr lang="nl-BE" sz="2800" dirty="0" smtClean="0">
                <a:solidFill>
                  <a:schemeClr val="bg1"/>
                </a:solidFill>
                <a:latin typeface="Calibri Light" panose="020F0302020204030204" pitchFamily="34" charset="0"/>
              </a:rPr>
              <a:t>	}</a:t>
            </a:r>
          </a:p>
          <a:p>
            <a:pPr marL="0" indent="0">
              <a:buNone/>
              <a:tabLst>
                <a:tab pos="539750" algn="l"/>
                <a:tab pos="1257300" algn="l"/>
              </a:tabLst>
            </a:pPr>
            <a:endParaRPr lang="nl-BE" sz="2400" dirty="0">
              <a:solidFill>
                <a:schemeClr val="bg1"/>
              </a:solidFill>
              <a:latin typeface="Calibri Light" panose="020F0302020204030204" pitchFamily="34" charset="0"/>
            </a:endParaRPr>
          </a:p>
          <a:p>
            <a:pPr marL="0" indent="0">
              <a:buNone/>
            </a:pPr>
            <a:r>
              <a:rPr lang="nl-BE" sz="2900" b="1" dirty="0" err="1">
                <a:solidFill>
                  <a:schemeClr val="bg1"/>
                </a:solidFill>
                <a:latin typeface="Calibri Light" panose="020F0302020204030204" pitchFamily="34" charset="0"/>
              </a:rPr>
              <a:t>Exportation</a:t>
            </a:r>
            <a:r>
              <a:rPr lang="nl-BE" sz="2900" b="1" dirty="0">
                <a:solidFill>
                  <a:schemeClr val="bg1"/>
                </a:solidFill>
                <a:latin typeface="Calibri Light" panose="020F0302020204030204" pitchFamily="34" charset="0"/>
              </a:rPr>
              <a:t> en </a:t>
            </a:r>
            <a:r>
              <a:rPr lang="nl-BE" sz="2900" b="1" dirty="0" smtClean="0">
                <a:solidFill>
                  <a:schemeClr val="bg1"/>
                </a:solidFill>
                <a:latin typeface="Calibri Light" panose="020F0302020204030204" pitchFamily="34" charset="0"/>
              </a:rPr>
              <a:t>KML</a:t>
            </a:r>
            <a:r>
              <a:rPr lang="nl-BE" sz="2400" b="1" dirty="0" smtClean="0">
                <a:solidFill>
                  <a:schemeClr val="bg1"/>
                </a:solidFill>
                <a:latin typeface="Calibri Light" panose="020F0302020204030204" pitchFamily="34" charset="0"/>
              </a:rPr>
              <a:t/>
            </a:r>
            <a:br>
              <a:rPr lang="nl-BE" sz="2400" b="1" dirty="0" smtClean="0">
                <a:solidFill>
                  <a:schemeClr val="bg1"/>
                </a:solidFill>
                <a:latin typeface="Calibri Light" panose="020F0302020204030204" pitchFamily="34" charset="0"/>
              </a:rPr>
            </a:br>
            <a:endParaRPr lang="nl-BE" sz="2400" b="1" dirty="0">
              <a:solidFill>
                <a:schemeClr val="bg1"/>
              </a:solidFill>
              <a:latin typeface="Calibri Light" panose="020F0302020204030204" pitchFamily="34" charset="0"/>
            </a:endParaRPr>
          </a:p>
          <a:p>
            <a:pPr marL="457200" lvl="1" indent="0">
              <a:buNone/>
            </a:pPr>
            <a:r>
              <a:rPr lang="nl-BE" dirty="0" smtClean="0">
                <a:solidFill>
                  <a:schemeClr val="bg1"/>
                </a:solidFill>
                <a:latin typeface="Calibri Light" panose="020F0302020204030204" pitchFamily="34" charset="0"/>
              </a:rPr>
              <a:t>var </a:t>
            </a:r>
            <a:r>
              <a:rPr lang="nl-BE" dirty="0" err="1">
                <a:solidFill>
                  <a:schemeClr val="bg1"/>
                </a:solidFill>
                <a:latin typeface="Calibri Light" panose="020F0302020204030204" pitchFamily="34" charset="0"/>
              </a:rPr>
              <a:t>json</a:t>
            </a:r>
            <a:r>
              <a:rPr lang="nl-BE" dirty="0">
                <a:solidFill>
                  <a:schemeClr val="bg1"/>
                </a:solidFill>
                <a:latin typeface="Calibri Light" panose="020F0302020204030204" pitchFamily="34" charset="0"/>
              </a:rPr>
              <a:t>   = </a:t>
            </a:r>
            <a:r>
              <a:rPr lang="nl-BE" dirty="0" err="1">
                <a:solidFill>
                  <a:schemeClr val="bg1"/>
                </a:solidFill>
                <a:latin typeface="Calibri Light" panose="020F0302020204030204" pitchFamily="34" charset="0"/>
              </a:rPr>
              <a:t>LH.toGeoJSON</a:t>
            </a:r>
            <a:r>
              <a:rPr lang="nl-BE" dirty="0">
                <a:solidFill>
                  <a:schemeClr val="bg1"/>
                </a:solidFill>
                <a:latin typeface="Calibri Light" panose="020F0302020204030204" pitchFamily="34" charset="0"/>
              </a:rPr>
              <a:t>();</a:t>
            </a:r>
          </a:p>
          <a:p>
            <a:pPr marL="457200" lvl="1" indent="0">
              <a:buNone/>
            </a:pPr>
            <a:r>
              <a:rPr lang="nl-BE" dirty="0" smtClean="0">
                <a:solidFill>
                  <a:schemeClr val="bg1"/>
                </a:solidFill>
                <a:latin typeface="Calibri Light" panose="020F0302020204030204" pitchFamily="34" charset="0"/>
              </a:rPr>
              <a:t>var </a:t>
            </a:r>
            <a:r>
              <a:rPr lang="nl-BE" dirty="0" err="1">
                <a:solidFill>
                  <a:schemeClr val="bg1"/>
                </a:solidFill>
                <a:latin typeface="Calibri Light" panose="020F0302020204030204" pitchFamily="34" charset="0"/>
              </a:rPr>
              <a:t>kml</a:t>
            </a:r>
            <a:r>
              <a:rPr lang="nl-BE" dirty="0">
                <a:solidFill>
                  <a:schemeClr val="bg1"/>
                </a:solidFill>
                <a:latin typeface="Calibri Light" panose="020F0302020204030204" pitchFamily="34" charset="0"/>
              </a:rPr>
              <a:t>  = </a:t>
            </a:r>
            <a:r>
              <a:rPr lang="nl-BE" dirty="0" err="1">
                <a:solidFill>
                  <a:schemeClr val="bg1"/>
                </a:solidFill>
                <a:latin typeface="Calibri Light" panose="020F0302020204030204" pitchFamily="34" charset="0"/>
              </a:rPr>
              <a:t>tokml</a:t>
            </a:r>
            <a:r>
              <a:rPr lang="nl-BE" dirty="0">
                <a:solidFill>
                  <a:schemeClr val="bg1"/>
                </a:solidFill>
                <a:latin typeface="Calibri Light" panose="020F0302020204030204" pitchFamily="34" charset="0"/>
              </a:rPr>
              <a:t>(</a:t>
            </a:r>
            <a:r>
              <a:rPr lang="nl-BE" dirty="0" err="1">
                <a:solidFill>
                  <a:schemeClr val="bg1"/>
                </a:solidFill>
                <a:latin typeface="Calibri Light" panose="020F0302020204030204" pitchFamily="34" charset="0"/>
              </a:rPr>
              <a:t>json</a:t>
            </a:r>
            <a:r>
              <a:rPr lang="nl-BE" dirty="0">
                <a:solidFill>
                  <a:schemeClr val="bg1"/>
                </a:solidFill>
                <a:latin typeface="Calibri Light" panose="020F0302020204030204" pitchFamily="34" charset="0"/>
              </a:rPr>
              <a:t>);</a:t>
            </a:r>
          </a:p>
          <a:p>
            <a:endParaRPr lang="nl-BE" sz="2400" dirty="0">
              <a:latin typeface="Calibri Light" panose="020F0302020204030204" pitchFamily="34" charset="0"/>
            </a:endParaRPr>
          </a:p>
        </p:txBody>
      </p:sp>
      <p:sp>
        <p:nvSpPr>
          <p:cNvPr id="4" name="Titre 1"/>
          <p:cNvSpPr txBox="1">
            <a:spLocks/>
          </p:cNvSpPr>
          <p:nvPr/>
        </p:nvSpPr>
        <p:spPr>
          <a:xfrm>
            <a:off x="1619672" y="188640"/>
            <a:ext cx="706712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b="1" dirty="0" smtClean="0">
                <a:latin typeface="Dosis" panose="02010503020202060003" pitchFamily="2" charset="0"/>
              </a:rPr>
              <a:t>SCR / Grille / KML</a:t>
            </a:r>
            <a:endParaRPr lang="nl-BE" b="1" dirty="0">
              <a:latin typeface="Dosis" panose="02010503020202060003" pitchFamily="2" charset="0"/>
            </a:endParaRPr>
          </a:p>
        </p:txBody>
      </p:sp>
      <p:pic>
        <p:nvPicPr>
          <p:cNvPr id="5" name="Picture 2" descr="C:\chr\poppy\malak\logos\logo_poppy_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2440" y="6525344"/>
            <a:ext cx="533394" cy="2429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p:cNvGrpSpPr/>
          <p:nvPr/>
        </p:nvGrpSpPr>
        <p:grpSpPr>
          <a:xfrm>
            <a:off x="-1697241" y="-217751"/>
            <a:ext cx="2862602" cy="7246569"/>
            <a:chOff x="-1697241" y="-217751"/>
            <a:chExt cx="2862602" cy="7246569"/>
          </a:xfrm>
        </p:grpSpPr>
        <p:pic>
          <p:nvPicPr>
            <p:cNvPr id="7" name="Picture 3" descr="C:\chr\poppy\website\poppyforteams\rescue\img\bg.jpg"/>
            <p:cNvPicPr>
              <a:picLocks noChangeAspect="1" noChangeArrowheads="1"/>
            </p:cNvPicPr>
            <p:nvPr/>
          </p:nvPicPr>
          <p:blipFill rotWithShape="1">
            <a:blip r:embed="rId3">
              <a:extLst>
                <a:ext uri="{28A0092B-C50C-407E-A947-70E740481C1C}">
                  <a14:useLocalDpi xmlns:a14="http://schemas.microsoft.com/office/drawing/2010/main" val="0"/>
                </a:ext>
              </a:extLst>
            </a:blip>
            <a:srcRect r="80999"/>
            <a:stretch/>
          </p:blipFill>
          <p:spPr bwMode="auto">
            <a:xfrm>
              <a:off x="-900607" y="-217751"/>
              <a:ext cx="2065968" cy="72465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97241" y="-217751"/>
              <a:ext cx="2862601" cy="72465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a:p>
          </p:txBody>
        </p:sp>
      </p:grpSp>
    </p:spTree>
    <p:extLst>
      <p:ext uri="{BB962C8B-B14F-4D97-AF65-F5344CB8AC3E}">
        <p14:creationId xmlns:p14="http://schemas.microsoft.com/office/powerpoint/2010/main" val="4226825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615280" y="1268760"/>
            <a:ext cx="7277200" cy="5184576"/>
          </a:xfrm>
        </p:spPr>
        <p:txBody>
          <a:bodyPr>
            <a:normAutofit fontScale="40000" lnSpcReduction="20000"/>
          </a:bodyPr>
          <a:lstStyle/>
          <a:p>
            <a:pPr marL="0" indent="0">
              <a:buNone/>
            </a:pPr>
            <a:r>
              <a:rPr lang="nl-BE" sz="2900" b="1" dirty="0" smtClean="0">
                <a:latin typeface="Calibri Light" panose="020F0302020204030204" pitchFamily="34" charset="0"/>
              </a:rPr>
              <a:t>Définition </a:t>
            </a:r>
            <a:r>
              <a:rPr lang="nl-BE" sz="2900" b="1" dirty="0" err="1" smtClean="0">
                <a:latin typeface="Calibri Light" panose="020F0302020204030204" pitchFamily="34" charset="0"/>
              </a:rPr>
              <a:t>d’un</a:t>
            </a:r>
            <a:r>
              <a:rPr lang="nl-BE" sz="2900" b="1" dirty="0" smtClean="0">
                <a:latin typeface="Calibri Light" panose="020F0302020204030204" pitchFamily="34" charset="0"/>
              </a:rPr>
              <a:t> </a:t>
            </a:r>
            <a:r>
              <a:rPr lang="nl-BE" sz="2900" b="1" dirty="0" err="1" smtClean="0">
                <a:latin typeface="Calibri Light" panose="020F0302020204030204" pitchFamily="34" charset="0"/>
              </a:rPr>
              <a:t>système</a:t>
            </a:r>
            <a:r>
              <a:rPr lang="nl-BE" sz="2900" b="1" dirty="0" smtClean="0">
                <a:latin typeface="Calibri Light" panose="020F0302020204030204" pitchFamily="34" charset="0"/>
              </a:rPr>
              <a:t> de </a:t>
            </a:r>
            <a:r>
              <a:rPr lang="nl-BE" sz="2900" b="1" dirty="0" err="1" smtClean="0">
                <a:latin typeface="Calibri Light" panose="020F0302020204030204" pitchFamily="34" charset="0"/>
              </a:rPr>
              <a:t>coordonnées</a:t>
            </a:r>
            <a:r>
              <a:rPr lang="nl-BE" sz="2900" b="1" dirty="0" smtClean="0">
                <a:latin typeface="Calibri Light" panose="020F0302020204030204" pitchFamily="34" charset="0"/>
              </a:rPr>
              <a:t> de </a:t>
            </a:r>
            <a:r>
              <a:rPr lang="nl-BE" sz="2900" b="1" dirty="0" err="1" smtClean="0">
                <a:latin typeface="Calibri Light" panose="020F0302020204030204" pitchFamily="34" charset="0"/>
              </a:rPr>
              <a:t>référence</a:t>
            </a:r>
            <a:r>
              <a:rPr lang="nl-BE" sz="2900" b="1" dirty="0" smtClean="0">
                <a:latin typeface="Calibri Light" panose="020F0302020204030204" pitchFamily="34" charset="0"/>
              </a:rPr>
              <a:t> </a:t>
            </a:r>
            <a:r>
              <a:rPr lang="nl-BE" sz="2900" b="1" dirty="0" err="1" smtClean="0">
                <a:latin typeface="Calibri Light" panose="020F0302020204030204" pitchFamily="34" charset="0"/>
              </a:rPr>
              <a:t>local</a:t>
            </a:r>
            <a:endParaRPr lang="nl-BE" sz="2900" b="1" dirty="0">
              <a:latin typeface="Calibri Light" panose="020F0302020204030204" pitchFamily="34" charset="0"/>
            </a:endParaRPr>
          </a:p>
          <a:p>
            <a:endParaRPr lang="nl-BE" sz="2800" dirty="0" smtClean="0">
              <a:latin typeface="Calibri Light" panose="020F0302020204030204" pitchFamily="34" charset="0"/>
            </a:endParaRPr>
          </a:p>
          <a:p>
            <a:pPr marL="0" indent="0">
              <a:buNone/>
              <a:tabLst>
                <a:tab pos="539750" algn="l"/>
                <a:tab pos="2152650" algn="l"/>
              </a:tabLst>
            </a:pPr>
            <a:r>
              <a:rPr lang="nl-BE" sz="2800" dirty="0">
                <a:latin typeface="Calibri Light" panose="020F0302020204030204" pitchFamily="34" charset="0"/>
              </a:rPr>
              <a:t>	</a:t>
            </a:r>
            <a:r>
              <a:rPr lang="nl-BE" sz="2800" dirty="0" smtClean="0">
                <a:latin typeface="Calibri Light" panose="020F0302020204030204" pitchFamily="34" charset="0"/>
              </a:rPr>
              <a:t>var </a:t>
            </a:r>
            <a:r>
              <a:rPr lang="nl-BE" sz="2800" dirty="0" err="1" smtClean="0">
                <a:latin typeface="Calibri Light" panose="020F0302020204030204" pitchFamily="34" charset="0"/>
              </a:rPr>
              <a:t>mycrs</a:t>
            </a:r>
            <a:r>
              <a:rPr lang="nl-BE" sz="2800" dirty="0" smtClean="0">
                <a:latin typeface="Calibri Light" panose="020F0302020204030204" pitchFamily="34" charset="0"/>
              </a:rPr>
              <a:t> </a:t>
            </a:r>
            <a:r>
              <a:rPr lang="nl-BE" sz="2800" dirty="0">
                <a:latin typeface="Calibri Light" panose="020F0302020204030204" pitchFamily="34" charset="0"/>
              </a:rPr>
              <a:t>= new </a:t>
            </a:r>
            <a:r>
              <a:rPr lang="nl-BE" sz="2800" dirty="0" err="1">
                <a:latin typeface="Calibri Light" panose="020F0302020204030204" pitchFamily="34" charset="0"/>
              </a:rPr>
              <a:t>L.Proj.CRS</a:t>
            </a:r>
            <a:r>
              <a:rPr lang="nl-BE" sz="2800" dirty="0" smtClean="0">
                <a:latin typeface="Calibri Light" panose="020F0302020204030204" pitchFamily="34" charset="0"/>
              </a:rPr>
              <a:t>(	"</a:t>
            </a:r>
            <a:r>
              <a:rPr lang="nl-BE" sz="2800" dirty="0">
                <a:latin typeface="Calibri Light" panose="020F0302020204030204" pitchFamily="34" charset="0"/>
              </a:rPr>
              <a:t>EPSG:999999</a:t>
            </a:r>
            <a:r>
              <a:rPr lang="nl-BE" sz="2800" dirty="0" smtClean="0">
                <a:latin typeface="Calibri Light" panose="020F0302020204030204" pitchFamily="34" charset="0"/>
              </a:rPr>
              <a:t>",</a:t>
            </a:r>
            <a:br>
              <a:rPr lang="nl-BE" sz="2800" dirty="0" smtClean="0">
                <a:latin typeface="Calibri Light" panose="020F0302020204030204" pitchFamily="34" charset="0"/>
              </a:rPr>
            </a:br>
            <a:r>
              <a:rPr lang="nl-BE" sz="2800" dirty="0" smtClean="0">
                <a:latin typeface="Calibri Light" panose="020F0302020204030204" pitchFamily="34" charset="0"/>
              </a:rPr>
              <a:t>		"+</a:t>
            </a:r>
            <a:r>
              <a:rPr lang="nl-BE" sz="2800" dirty="0">
                <a:latin typeface="Calibri Light" panose="020F0302020204030204" pitchFamily="34" charset="0"/>
              </a:rPr>
              <a:t>proj=</a:t>
            </a:r>
            <a:r>
              <a:rPr lang="nl-BE" sz="2800" dirty="0" err="1">
                <a:latin typeface="Calibri Light" panose="020F0302020204030204" pitchFamily="34" charset="0"/>
              </a:rPr>
              <a:t>tmerc</a:t>
            </a:r>
            <a:r>
              <a:rPr lang="nl-BE" sz="2800" dirty="0">
                <a:latin typeface="Calibri Light" panose="020F0302020204030204" pitchFamily="34" charset="0"/>
              </a:rPr>
              <a:t> +lat_0</a:t>
            </a:r>
            <a:r>
              <a:rPr lang="nl-BE" sz="2800" dirty="0" smtClean="0">
                <a:latin typeface="Calibri Light" panose="020F0302020204030204" pitchFamily="34" charset="0"/>
              </a:rPr>
              <a:t>=“ + </a:t>
            </a:r>
            <a:r>
              <a:rPr lang="nl-BE" sz="2800" b="1" dirty="0" smtClean="0">
                <a:solidFill>
                  <a:srgbClr val="00B0F0"/>
                </a:solidFill>
                <a:latin typeface="Calibri Light" panose="020F0302020204030204" pitchFamily="34" charset="0"/>
              </a:rPr>
              <a:t>LAT0 </a:t>
            </a:r>
            <a:r>
              <a:rPr lang="nl-BE" sz="2800" dirty="0" smtClean="0">
                <a:latin typeface="Calibri Light" panose="020F0302020204030204" pitchFamily="34" charset="0"/>
              </a:rPr>
              <a:t>+ " </a:t>
            </a:r>
            <a:r>
              <a:rPr lang="nl-BE" sz="2800" dirty="0">
                <a:latin typeface="Calibri Light" panose="020F0302020204030204" pitchFamily="34" charset="0"/>
              </a:rPr>
              <a:t>+lon_0</a:t>
            </a:r>
            <a:r>
              <a:rPr lang="nl-BE" sz="2800" dirty="0" smtClean="0">
                <a:latin typeface="Calibri Light" panose="020F0302020204030204" pitchFamily="34" charset="0"/>
              </a:rPr>
              <a:t>=“ + </a:t>
            </a:r>
            <a:r>
              <a:rPr lang="nl-BE" sz="2800" b="1" dirty="0" smtClean="0">
                <a:solidFill>
                  <a:srgbClr val="00B0F0"/>
                </a:solidFill>
                <a:latin typeface="Calibri Light" panose="020F0302020204030204" pitchFamily="34" charset="0"/>
              </a:rPr>
              <a:t>LNG0 </a:t>
            </a:r>
            <a:r>
              <a:rPr lang="nl-BE" sz="2800" dirty="0" smtClean="0">
                <a:latin typeface="Calibri Light" panose="020F0302020204030204" pitchFamily="34" charset="0"/>
              </a:rPr>
              <a:t>+ </a:t>
            </a:r>
            <a:br>
              <a:rPr lang="nl-BE" sz="2800" dirty="0" smtClean="0">
                <a:latin typeface="Calibri Light" panose="020F0302020204030204" pitchFamily="34" charset="0"/>
              </a:rPr>
            </a:br>
            <a:r>
              <a:rPr lang="nl-BE" sz="2800" dirty="0" smtClean="0">
                <a:latin typeface="Calibri Light" panose="020F0302020204030204" pitchFamily="34" charset="0"/>
              </a:rPr>
              <a:t>		"+</a:t>
            </a:r>
            <a:r>
              <a:rPr lang="nl-BE" sz="2800" dirty="0">
                <a:latin typeface="Calibri Light" panose="020F0302020204030204" pitchFamily="34" charset="0"/>
              </a:rPr>
              <a:t>k=1 +x_0=0 +y_0=0 </a:t>
            </a:r>
            <a:r>
              <a:rPr lang="nl-BE" sz="2800" dirty="0" smtClean="0">
                <a:latin typeface="Calibri Light" panose="020F0302020204030204" pitchFamily="34" charset="0"/>
              </a:rPr>
              <a:t>+</a:t>
            </a:r>
            <a:r>
              <a:rPr lang="nl-BE" sz="2800" dirty="0" err="1">
                <a:latin typeface="Calibri Light" panose="020F0302020204030204" pitchFamily="34" charset="0"/>
              </a:rPr>
              <a:t>ellps</a:t>
            </a:r>
            <a:r>
              <a:rPr lang="nl-BE" sz="2800" dirty="0">
                <a:latin typeface="Calibri Light" panose="020F0302020204030204" pitchFamily="34" charset="0"/>
              </a:rPr>
              <a:t>=WGS84 +towgs84=0,0,0,0,0,0,0 +units=m +</a:t>
            </a:r>
            <a:r>
              <a:rPr lang="nl-BE" sz="2800" dirty="0" err="1">
                <a:latin typeface="Calibri Light" panose="020F0302020204030204" pitchFamily="34" charset="0"/>
              </a:rPr>
              <a:t>no_defs</a:t>
            </a:r>
            <a:r>
              <a:rPr lang="nl-BE" sz="2800" dirty="0" smtClean="0">
                <a:latin typeface="Calibri Light" panose="020F0302020204030204" pitchFamily="34" charset="0"/>
              </a:rPr>
              <a:t>");</a:t>
            </a:r>
          </a:p>
          <a:p>
            <a:pPr marL="0" indent="0">
              <a:buNone/>
            </a:pPr>
            <a:endParaRPr lang="nl-BE" sz="2000" dirty="0">
              <a:latin typeface="Calibri Light" panose="020F0302020204030204" pitchFamily="34" charset="0"/>
            </a:endParaRPr>
          </a:p>
          <a:p>
            <a:pPr marL="0" indent="0">
              <a:buNone/>
            </a:pPr>
            <a:r>
              <a:rPr lang="nl-BE" sz="2500" dirty="0" smtClean="0">
                <a:latin typeface="Calibri Light" panose="020F0302020204030204" pitchFamily="34" charset="0"/>
              </a:rPr>
              <a:t> </a:t>
            </a:r>
            <a:r>
              <a:rPr lang="nl-BE" sz="2900" b="1" dirty="0" smtClean="0">
                <a:latin typeface="Calibri Light" panose="020F0302020204030204" pitchFamily="34" charset="0"/>
              </a:rPr>
              <a:t>Définition de la grille</a:t>
            </a:r>
            <a:br>
              <a:rPr lang="nl-BE" sz="2900" b="1" dirty="0" smtClean="0">
                <a:latin typeface="Calibri Light" panose="020F0302020204030204" pitchFamily="34" charset="0"/>
              </a:rPr>
            </a:br>
            <a:endParaRPr lang="nl-BE" sz="2900" b="1" dirty="0" smtClean="0">
              <a:latin typeface="Calibri Light" panose="020F0302020204030204" pitchFamily="34" charset="0"/>
            </a:endParaRPr>
          </a:p>
          <a:p>
            <a:pPr marL="0" indent="0">
              <a:buNone/>
              <a:tabLst>
                <a:tab pos="539750" algn="l"/>
              </a:tabLst>
            </a:pPr>
            <a:r>
              <a:rPr lang="nl-BE" sz="2800" dirty="0" smtClean="0">
                <a:latin typeface="Calibri Light" panose="020F0302020204030204" pitchFamily="34" charset="0"/>
              </a:rPr>
              <a:t>	var </a:t>
            </a:r>
            <a:r>
              <a:rPr lang="nl-BE" sz="2800" dirty="0" err="1" smtClean="0">
                <a:latin typeface="Calibri Light" panose="020F0302020204030204" pitchFamily="34" charset="0"/>
              </a:rPr>
              <a:t>cb</a:t>
            </a:r>
            <a:r>
              <a:rPr lang="nl-BE" sz="2800" dirty="0" smtClean="0">
                <a:latin typeface="Calibri Light" panose="020F0302020204030204" pitchFamily="34" charset="0"/>
              </a:rPr>
              <a:t> </a:t>
            </a:r>
            <a:r>
              <a:rPr lang="nl-BE" sz="2800" dirty="0">
                <a:latin typeface="Calibri Light" panose="020F0302020204030204" pitchFamily="34" charset="0"/>
              </a:rPr>
              <a:t>= </a:t>
            </a:r>
            <a:r>
              <a:rPr lang="nl-BE" sz="2800" dirty="0" err="1">
                <a:latin typeface="Calibri Light" panose="020F0302020204030204" pitchFamily="34" charset="0"/>
              </a:rPr>
              <a:t>Math.cos</a:t>
            </a:r>
            <a:r>
              <a:rPr lang="nl-BE" sz="2800" dirty="0">
                <a:latin typeface="Calibri Light" panose="020F0302020204030204" pitchFamily="34" charset="0"/>
              </a:rPr>
              <a:t>(</a:t>
            </a:r>
            <a:r>
              <a:rPr lang="nl-BE" sz="2800" b="1" dirty="0">
                <a:solidFill>
                  <a:srgbClr val="00B0F0"/>
                </a:solidFill>
                <a:latin typeface="Calibri Light" panose="020F0302020204030204" pitchFamily="34" charset="0"/>
              </a:rPr>
              <a:t>b</a:t>
            </a:r>
            <a:r>
              <a:rPr lang="nl-BE" sz="2800" dirty="0">
                <a:latin typeface="Calibri Light" panose="020F0302020204030204" pitchFamily="34" charset="0"/>
              </a:rPr>
              <a:t>*</a:t>
            </a:r>
            <a:r>
              <a:rPr lang="nl-BE" sz="2800" dirty="0" err="1">
                <a:latin typeface="Calibri Light" panose="020F0302020204030204" pitchFamily="34" charset="0"/>
              </a:rPr>
              <a:t>Math.PI</a:t>
            </a:r>
            <a:r>
              <a:rPr lang="nl-BE" sz="2800" dirty="0">
                <a:latin typeface="Calibri Light" panose="020F0302020204030204" pitchFamily="34" charset="0"/>
              </a:rPr>
              <a:t>/180</a:t>
            </a:r>
            <a:r>
              <a:rPr lang="nl-BE" sz="2800" dirty="0" smtClean="0">
                <a:latin typeface="Calibri Light" panose="020F0302020204030204" pitchFamily="34" charset="0"/>
              </a:rPr>
              <a:t>)</a:t>
            </a:r>
            <a:endParaRPr lang="nl-BE" sz="2800" dirty="0">
              <a:latin typeface="Calibri Light" panose="020F0302020204030204" pitchFamily="34" charset="0"/>
            </a:endParaRPr>
          </a:p>
          <a:p>
            <a:pPr marL="0" indent="0">
              <a:buNone/>
              <a:tabLst>
                <a:tab pos="539750" algn="l"/>
              </a:tabLst>
            </a:pPr>
            <a:r>
              <a:rPr lang="nl-BE" sz="2800" dirty="0" smtClean="0">
                <a:latin typeface="Calibri Light" panose="020F0302020204030204" pitchFamily="34" charset="0"/>
              </a:rPr>
              <a:t>	var </a:t>
            </a:r>
            <a:r>
              <a:rPr lang="nl-BE" sz="2800" dirty="0" err="1" smtClean="0">
                <a:latin typeface="Calibri Light" panose="020F0302020204030204" pitchFamily="34" charset="0"/>
              </a:rPr>
              <a:t>sb</a:t>
            </a:r>
            <a:r>
              <a:rPr lang="nl-BE" sz="2800" dirty="0" smtClean="0">
                <a:latin typeface="Calibri Light" panose="020F0302020204030204" pitchFamily="34" charset="0"/>
              </a:rPr>
              <a:t> </a:t>
            </a:r>
            <a:r>
              <a:rPr lang="nl-BE" sz="2800" dirty="0">
                <a:latin typeface="Calibri Light" panose="020F0302020204030204" pitchFamily="34" charset="0"/>
              </a:rPr>
              <a:t>= </a:t>
            </a:r>
            <a:r>
              <a:rPr lang="nl-BE" sz="2800" dirty="0" err="1">
                <a:latin typeface="Calibri Light" panose="020F0302020204030204" pitchFamily="34" charset="0"/>
              </a:rPr>
              <a:t>Math.sin</a:t>
            </a:r>
            <a:r>
              <a:rPr lang="nl-BE" sz="2800" dirty="0">
                <a:latin typeface="Calibri Light" panose="020F0302020204030204" pitchFamily="34" charset="0"/>
              </a:rPr>
              <a:t>(</a:t>
            </a:r>
            <a:r>
              <a:rPr lang="nl-BE" sz="2800" b="1" dirty="0">
                <a:solidFill>
                  <a:srgbClr val="00B0F0"/>
                </a:solidFill>
                <a:latin typeface="Calibri Light" panose="020F0302020204030204" pitchFamily="34" charset="0"/>
              </a:rPr>
              <a:t>b</a:t>
            </a:r>
            <a:r>
              <a:rPr lang="nl-BE" sz="2800" dirty="0">
                <a:latin typeface="Calibri Light" panose="020F0302020204030204" pitchFamily="34" charset="0"/>
              </a:rPr>
              <a:t>*</a:t>
            </a:r>
            <a:r>
              <a:rPr lang="nl-BE" sz="2800" dirty="0" err="1">
                <a:latin typeface="Calibri Light" panose="020F0302020204030204" pitchFamily="34" charset="0"/>
              </a:rPr>
              <a:t>Math.PI</a:t>
            </a:r>
            <a:r>
              <a:rPr lang="nl-BE" sz="2800" dirty="0">
                <a:latin typeface="Calibri Light" panose="020F0302020204030204" pitchFamily="34" charset="0"/>
              </a:rPr>
              <a:t>/180</a:t>
            </a:r>
            <a:r>
              <a:rPr lang="nl-BE" sz="2800" dirty="0" smtClean="0">
                <a:latin typeface="Calibri Light" panose="020F0302020204030204" pitchFamily="34" charset="0"/>
              </a:rPr>
              <a:t>)</a:t>
            </a:r>
            <a:br>
              <a:rPr lang="nl-BE" sz="2800" dirty="0" smtClean="0">
                <a:latin typeface="Calibri Light" panose="020F0302020204030204" pitchFamily="34" charset="0"/>
              </a:rPr>
            </a:br>
            <a:endParaRPr lang="nl-BE" sz="2800" dirty="0">
              <a:latin typeface="Calibri Light" panose="020F0302020204030204" pitchFamily="34" charset="0"/>
            </a:endParaRPr>
          </a:p>
          <a:p>
            <a:pPr marL="0" indent="0">
              <a:buNone/>
              <a:tabLst>
                <a:tab pos="539750" algn="l"/>
              </a:tabLst>
            </a:pPr>
            <a:r>
              <a:rPr lang="nl-BE" sz="2800" dirty="0">
                <a:latin typeface="Calibri Light" panose="020F0302020204030204" pitchFamily="34" charset="0"/>
              </a:rPr>
              <a:t>	</a:t>
            </a:r>
            <a:r>
              <a:rPr lang="nl-BE" sz="2800" dirty="0" err="1" smtClean="0">
                <a:latin typeface="Calibri Light" panose="020F0302020204030204" pitchFamily="34" charset="0"/>
              </a:rPr>
              <a:t>for</a:t>
            </a:r>
            <a:r>
              <a:rPr lang="nl-BE" sz="2800" dirty="0" smtClean="0">
                <a:latin typeface="Calibri Light" panose="020F0302020204030204" pitchFamily="34" charset="0"/>
              </a:rPr>
              <a:t>(var </a:t>
            </a:r>
            <a:r>
              <a:rPr lang="nl-BE" sz="2800" dirty="0">
                <a:latin typeface="Calibri Light" panose="020F0302020204030204" pitchFamily="34" charset="0"/>
              </a:rPr>
              <a:t>i=0; i&lt;</a:t>
            </a:r>
            <a:r>
              <a:rPr lang="nl-BE" sz="2800" dirty="0" err="1">
                <a:latin typeface="Calibri Light" panose="020F0302020204030204" pitchFamily="34" charset="0"/>
              </a:rPr>
              <a:t>xlabels.length</a:t>
            </a:r>
            <a:r>
              <a:rPr lang="nl-BE" sz="2800" dirty="0">
                <a:latin typeface="Calibri Light" panose="020F0302020204030204" pitchFamily="34" charset="0"/>
              </a:rPr>
              <a:t>; ++i) </a:t>
            </a:r>
            <a:endParaRPr lang="nl-BE" sz="2800" dirty="0" smtClean="0">
              <a:latin typeface="Calibri Light" panose="020F0302020204030204" pitchFamily="34" charset="0"/>
            </a:endParaRPr>
          </a:p>
          <a:p>
            <a:pPr marL="0" indent="0">
              <a:buNone/>
              <a:tabLst>
                <a:tab pos="539750" algn="l"/>
              </a:tabLst>
            </a:pPr>
            <a:r>
              <a:rPr lang="nl-BE" sz="2800" dirty="0">
                <a:latin typeface="Calibri Light" panose="020F0302020204030204" pitchFamily="34" charset="0"/>
              </a:rPr>
              <a:t>	</a:t>
            </a:r>
            <a:r>
              <a:rPr lang="nl-BE" sz="2800" dirty="0" smtClean="0">
                <a:latin typeface="Calibri Light" panose="020F0302020204030204" pitchFamily="34" charset="0"/>
              </a:rPr>
              <a:t>{</a:t>
            </a:r>
          </a:p>
          <a:p>
            <a:pPr marL="0" indent="0">
              <a:buNone/>
              <a:tabLst>
                <a:tab pos="539750" algn="l"/>
              </a:tabLst>
            </a:pPr>
            <a:r>
              <a:rPr lang="nl-BE" sz="2800" dirty="0">
                <a:latin typeface="Calibri Light" panose="020F0302020204030204" pitchFamily="34" charset="0"/>
              </a:rPr>
              <a:t>	</a:t>
            </a:r>
            <a:r>
              <a:rPr lang="nl-BE" sz="2800" dirty="0" smtClean="0">
                <a:latin typeface="Calibri Light" panose="020F0302020204030204" pitchFamily="34" charset="0"/>
              </a:rPr>
              <a:t>	</a:t>
            </a:r>
            <a:r>
              <a:rPr lang="nl-BE" sz="2800" dirty="0" err="1" smtClean="0">
                <a:latin typeface="Calibri Light" panose="020F0302020204030204" pitchFamily="34" charset="0"/>
              </a:rPr>
              <a:t>for</a:t>
            </a:r>
            <a:r>
              <a:rPr lang="nl-BE" sz="2800" dirty="0" smtClean="0">
                <a:latin typeface="Calibri Light" panose="020F0302020204030204" pitchFamily="34" charset="0"/>
              </a:rPr>
              <a:t>(var </a:t>
            </a:r>
            <a:r>
              <a:rPr lang="nl-BE" sz="2800" dirty="0">
                <a:latin typeface="Calibri Light" panose="020F0302020204030204" pitchFamily="34" charset="0"/>
              </a:rPr>
              <a:t>j=0 ; j&lt;</a:t>
            </a:r>
            <a:r>
              <a:rPr lang="nl-BE" sz="2800" dirty="0" err="1">
                <a:latin typeface="Calibri Light" panose="020F0302020204030204" pitchFamily="34" charset="0"/>
              </a:rPr>
              <a:t>ylabels.length</a:t>
            </a:r>
            <a:r>
              <a:rPr lang="nl-BE" sz="2800" dirty="0">
                <a:latin typeface="Calibri Light" panose="020F0302020204030204" pitchFamily="34" charset="0"/>
              </a:rPr>
              <a:t>; ++j)</a:t>
            </a:r>
          </a:p>
          <a:p>
            <a:pPr marL="0" indent="0">
              <a:buNone/>
            </a:pPr>
            <a:r>
              <a:rPr lang="nl-BE" sz="2800" dirty="0" smtClean="0">
                <a:latin typeface="Calibri Light" panose="020F0302020204030204" pitchFamily="34" charset="0"/>
              </a:rPr>
              <a:t>	{</a:t>
            </a:r>
            <a:endParaRPr lang="nl-BE" sz="2800" dirty="0">
              <a:latin typeface="Calibri Light" panose="020F0302020204030204" pitchFamily="34" charset="0"/>
            </a:endParaRPr>
          </a:p>
          <a:p>
            <a:pPr marL="0" indent="0">
              <a:buNone/>
              <a:tabLst>
                <a:tab pos="1257300" algn="l"/>
              </a:tabLst>
            </a:pPr>
            <a:r>
              <a:rPr lang="nl-BE" sz="2800" dirty="0" smtClean="0">
                <a:latin typeface="Calibri Light" panose="020F0302020204030204" pitchFamily="34" charset="0"/>
              </a:rPr>
              <a:t>	var </a:t>
            </a:r>
            <a:r>
              <a:rPr lang="nl-BE" sz="2800" dirty="0" err="1">
                <a:latin typeface="Calibri Light" panose="020F0302020204030204" pitchFamily="34" charset="0"/>
              </a:rPr>
              <a:t>xy_center</a:t>
            </a:r>
            <a:r>
              <a:rPr lang="nl-BE" sz="2800" dirty="0">
                <a:latin typeface="Calibri Light" panose="020F0302020204030204" pitchFamily="34" charset="0"/>
              </a:rPr>
              <a:t> = </a:t>
            </a:r>
            <a:r>
              <a:rPr lang="nl-BE" sz="2800" dirty="0" smtClean="0">
                <a:latin typeface="Calibri Light" panose="020F0302020204030204" pitchFamily="34" charset="0"/>
              </a:rPr>
              <a:t>{ x</a:t>
            </a:r>
            <a:r>
              <a:rPr lang="nl-BE" sz="2800" dirty="0">
                <a:latin typeface="Calibri Light" panose="020F0302020204030204" pitchFamily="34" charset="0"/>
              </a:rPr>
              <a:t>: x0 + </a:t>
            </a:r>
            <a:r>
              <a:rPr lang="nl-BE" sz="2800" b="1" dirty="0" err="1">
                <a:solidFill>
                  <a:srgbClr val="00B0F0"/>
                </a:solidFill>
                <a:latin typeface="Calibri Light" panose="020F0302020204030204" pitchFamily="34" charset="0"/>
              </a:rPr>
              <a:t>cb</a:t>
            </a:r>
            <a:r>
              <a:rPr lang="nl-BE" sz="2800" dirty="0">
                <a:latin typeface="Calibri Light" panose="020F0302020204030204" pitchFamily="34" charset="0"/>
              </a:rPr>
              <a:t> * (i+.5) * dx + </a:t>
            </a:r>
            <a:r>
              <a:rPr lang="nl-BE" sz="2800" b="1" dirty="0" err="1">
                <a:solidFill>
                  <a:srgbClr val="00B0F0"/>
                </a:solidFill>
                <a:latin typeface="Calibri Light" panose="020F0302020204030204" pitchFamily="34" charset="0"/>
              </a:rPr>
              <a:t>sb</a:t>
            </a:r>
            <a:r>
              <a:rPr lang="nl-BE" sz="2800" dirty="0">
                <a:latin typeface="Calibri Light" panose="020F0302020204030204" pitchFamily="34" charset="0"/>
              </a:rPr>
              <a:t> * (j+.5) * </a:t>
            </a:r>
            <a:r>
              <a:rPr lang="nl-BE" sz="2800" dirty="0" err="1">
                <a:latin typeface="Calibri Light" panose="020F0302020204030204" pitchFamily="34" charset="0"/>
              </a:rPr>
              <a:t>dy</a:t>
            </a:r>
            <a:r>
              <a:rPr lang="nl-BE" sz="2800" dirty="0">
                <a:latin typeface="Calibri Light" panose="020F0302020204030204" pitchFamily="34" charset="0"/>
              </a:rPr>
              <a:t> , </a:t>
            </a:r>
            <a:r>
              <a:rPr lang="nl-BE" sz="2800" dirty="0" smtClean="0">
                <a:latin typeface="Calibri Light" panose="020F0302020204030204" pitchFamily="34" charset="0"/>
              </a:rPr>
              <a:t/>
            </a:r>
            <a:br>
              <a:rPr lang="nl-BE" sz="2800" dirty="0" smtClean="0">
                <a:latin typeface="Calibri Light" panose="020F0302020204030204" pitchFamily="34" charset="0"/>
              </a:rPr>
            </a:br>
            <a:r>
              <a:rPr lang="nl-BE" sz="2800" dirty="0" smtClean="0">
                <a:latin typeface="Calibri Light" panose="020F0302020204030204" pitchFamily="34" charset="0"/>
              </a:rPr>
              <a:t>		            y</a:t>
            </a:r>
            <a:r>
              <a:rPr lang="nl-BE" sz="2800" dirty="0">
                <a:latin typeface="Calibri Light" panose="020F0302020204030204" pitchFamily="34" charset="0"/>
              </a:rPr>
              <a:t>: y0 + </a:t>
            </a:r>
            <a:r>
              <a:rPr lang="nl-BE" sz="2800" b="1" dirty="0" err="1">
                <a:solidFill>
                  <a:srgbClr val="00B0F0"/>
                </a:solidFill>
                <a:latin typeface="Calibri Light" panose="020F0302020204030204" pitchFamily="34" charset="0"/>
              </a:rPr>
              <a:t>sb</a:t>
            </a:r>
            <a:r>
              <a:rPr lang="nl-BE" sz="2800" dirty="0">
                <a:latin typeface="Calibri Light" panose="020F0302020204030204" pitchFamily="34" charset="0"/>
              </a:rPr>
              <a:t> * (i+.5) * dx </a:t>
            </a:r>
            <a:r>
              <a:rPr lang="nl-BE" sz="2800" dirty="0" smtClean="0">
                <a:latin typeface="Calibri Light" panose="020F0302020204030204" pitchFamily="34" charset="0"/>
              </a:rPr>
              <a:t> - </a:t>
            </a:r>
            <a:r>
              <a:rPr lang="nl-BE" sz="2800" b="1" dirty="0" err="1">
                <a:solidFill>
                  <a:srgbClr val="00B0F0"/>
                </a:solidFill>
                <a:latin typeface="Calibri Light" panose="020F0302020204030204" pitchFamily="34" charset="0"/>
              </a:rPr>
              <a:t>cb</a:t>
            </a:r>
            <a:r>
              <a:rPr lang="nl-BE" sz="2800" dirty="0">
                <a:latin typeface="Calibri Light" panose="020F0302020204030204" pitchFamily="34" charset="0"/>
              </a:rPr>
              <a:t> * (j+.5) * </a:t>
            </a:r>
            <a:r>
              <a:rPr lang="nl-BE" sz="2800" dirty="0" err="1" smtClean="0">
                <a:latin typeface="Calibri Light" panose="020F0302020204030204" pitchFamily="34" charset="0"/>
              </a:rPr>
              <a:t>dy</a:t>
            </a:r>
            <a:r>
              <a:rPr lang="nl-BE" sz="2800" dirty="0" smtClean="0">
                <a:latin typeface="Calibri Light" panose="020F0302020204030204" pitchFamily="34" charset="0"/>
              </a:rPr>
              <a:t> }</a:t>
            </a:r>
            <a:endParaRPr lang="nl-BE" sz="2800" dirty="0">
              <a:latin typeface="Calibri Light" panose="020F0302020204030204" pitchFamily="34" charset="0"/>
            </a:endParaRPr>
          </a:p>
          <a:p>
            <a:endParaRPr lang="nl-BE" sz="2800" dirty="0">
              <a:latin typeface="Calibri Light" panose="020F0302020204030204" pitchFamily="34" charset="0"/>
            </a:endParaRPr>
          </a:p>
          <a:p>
            <a:pPr marL="0" indent="0">
              <a:buNone/>
              <a:tabLst>
                <a:tab pos="1257300" algn="l"/>
              </a:tabLst>
            </a:pPr>
            <a:r>
              <a:rPr lang="nl-BE" sz="2800" dirty="0" smtClean="0">
                <a:latin typeface="Calibri Light" panose="020F0302020204030204" pitchFamily="34" charset="0"/>
              </a:rPr>
              <a:t>	var </a:t>
            </a:r>
            <a:r>
              <a:rPr lang="nl-BE" sz="2800" dirty="0">
                <a:latin typeface="Calibri Light" panose="020F0302020204030204" pitchFamily="34" charset="0"/>
              </a:rPr>
              <a:t>LL    </a:t>
            </a:r>
            <a:r>
              <a:rPr lang="nl-BE" sz="2800" dirty="0" smtClean="0">
                <a:latin typeface="Calibri Light" panose="020F0302020204030204" pitchFamily="34" charset="0"/>
              </a:rPr>
              <a:t>= </a:t>
            </a:r>
            <a:r>
              <a:rPr lang="nl-BE" sz="2800" dirty="0" err="1" smtClean="0">
                <a:latin typeface="Calibri Light" panose="020F0302020204030204" pitchFamily="34" charset="0"/>
              </a:rPr>
              <a:t>mycrs.projection.</a:t>
            </a:r>
            <a:r>
              <a:rPr lang="nl-BE" sz="2800" b="1" dirty="0" err="1" smtClean="0">
                <a:latin typeface="Calibri Light" panose="020F0302020204030204" pitchFamily="34" charset="0"/>
              </a:rPr>
              <a:t>unproject</a:t>
            </a:r>
            <a:r>
              <a:rPr lang="nl-BE" sz="2800" dirty="0" smtClean="0">
                <a:latin typeface="Calibri Light" panose="020F0302020204030204" pitchFamily="34" charset="0"/>
              </a:rPr>
              <a:t>(</a:t>
            </a:r>
            <a:r>
              <a:rPr lang="nl-BE" sz="2800" dirty="0" err="1" smtClean="0">
                <a:latin typeface="Calibri Light" panose="020F0302020204030204" pitchFamily="34" charset="0"/>
              </a:rPr>
              <a:t>xy_center</a:t>
            </a:r>
            <a:r>
              <a:rPr lang="nl-BE" sz="2800" dirty="0" smtClean="0">
                <a:latin typeface="Calibri Light" panose="020F0302020204030204" pitchFamily="34" charset="0"/>
              </a:rPr>
              <a:t>)</a:t>
            </a:r>
            <a:r>
              <a:rPr lang="nl-BE" sz="2800" dirty="0">
                <a:latin typeface="Calibri Light" panose="020F0302020204030204" pitchFamily="34" charset="0"/>
              </a:rPr>
              <a:t>	</a:t>
            </a:r>
            <a:endParaRPr lang="nl-BE" sz="2800" dirty="0" smtClean="0">
              <a:latin typeface="Calibri Light" panose="020F0302020204030204" pitchFamily="34" charset="0"/>
            </a:endParaRPr>
          </a:p>
          <a:p>
            <a:pPr marL="0" indent="0">
              <a:buNone/>
              <a:tabLst>
                <a:tab pos="1257300" algn="l"/>
              </a:tabLst>
            </a:pPr>
            <a:r>
              <a:rPr lang="nl-BE" sz="2800" dirty="0" smtClean="0">
                <a:latin typeface="Calibri Light" panose="020F0302020204030204" pitchFamily="34" charset="0"/>
              </a:rPr>
              <a:t>	…</a:t>
            </a:r>
          </a:p>
          <a:p>
            <a:pPr marL="0" indent="0">
              <a:buNone/>
              <a:tabLst>
                <a:tab pos="1257300" algn="l"/>
              </a:tabLst>
            </a:pPr>
            <a:endParaRPr lang="nl-BE" sz="2800" dirty="0" smtClean="0">
              <a:latin typeface="Calibri Light" panose="020F0302020204030204" pitchFamily="34" charset="0"/>
            </a:endParaRPr>
          </a:p>
          <a:p>
            <a:pPr marL="0" indent="0">
              <a:buNone/>
              <a:tabLst>
                <a:tab pos="1257300" algn="l"/>
              </a:tabLst>
            </a:pPr>
            <a:r>
              <a:rPr lang="nl-BE" sz="2800" dirty="0">
                <a:solidFill>
                  <a:schemeClr val="bg1">
                    <a:lumMod val="65000"/>
                  </a:schemeClr>
                </a:solidFill>
                <a:latin typeface="Calibri Light" panose="020F0302020204030204" pitchFamily="34" charset="0"/>
              </a:rPr>
              <a:t>	</a:t>
            </a:r>
            <a:r>
              <a:rPr lang="nl-BE" sz="2800" dirty="0" smtClean="0">
                <a:solidFill>
                  <a:schemeClr val="bg1">
                    <a:lumMod val="65000"/>
                  </a:schemeClr>
                </a:solidFill>
                <a:latin typeface="Calibri Light" panose="020F0302020204030204" pitchFamily="34" charset="0"/>
              </a:rPr>
              <a:t>var </a:t>
            </a:r>
            <a:r>
              <a:rPr lang="nl-BE" sz="2800" dirty="0" err="1">
                <a:solidFill>
                  <a:schemeClr val="bg1">
                    <a:lumMod val="65000"/>
                  </a:schemeClr>
                </a:solidFill>
                <a:latin typeface="Calibri Light" panose="020F0302020204030204" pitchFamily="34" charset="0"/>
              </a:rPr>
              <a:t>lat_lngs</a:t>
            </a:r>
            <a:r>
              <a:rPr lang="nl-BE" sz="2800" dirty="0">
                <a:solidFill>
                  <a:schemeClr val="bg1">
                    <a:lumMod val="65000"/>
                  </a:schemeClr>
                </a:solidFill>
                <a:latin typeface="Calibri Light" panose="020F0302020204030204" pitchFamily="34" charset="0"/>
              </a:rPr>
              <a:t> = [LL_TL, LL_TR, LL_BR, LL_BL, LL_TL</a:t>
            </a:r>
            <a:r>
              <a:rPr lang="nl-BE" sz="2800" dirty="0" smtClean="0">
                <a:solidFill>
                  <a:schemeClr val="bg1">
                    <a:lumMod val="65000"/>
                  </a:schemeClr>
                </a:solidFill>
                <a:latin typeface="Calibri Light" panose="020F0302020204030204" pitchFamily="34" charset="0"/>
              </a:rPr>
              <a:t>]</a:t>
            </a:r>
          </a:p>
          <a:p>
            <a:pPr marL="0" indent="0">
              <a:buNone/>
              <a:tabLst>
                <a:tab pos="1257300" algn="l"/>
              </a:tabLst>
            </a:pPr>
            <a:r>
              <a:rPr lang="nl-BE" sz="2800" dirty="0" smtClean="0">
                <a:solidFill>
                  <a:schemeClr val="bg1">
                    <a:lumMod val="65000"/>
                  </a:schemeClr>
                </a:solidFill>
                <a:latin typeface="Calibri Light" panose="020F0302020204030204" pitchFamily="34" charset="0"/>
              </a:rPr>
              <a:t>	</a:t>
            </a:r>
            <a:r>
              <a:rPr lang="nl-BE" sz="2800" dirty="0" err="1" smtClean="0">
                <a:solidFill>
                  <a:schemeClr val="bg1">
                    <a:lumMod val="65000"/>
                  </a:schemeClr>
                </a:solidFill>
                <a:latin typeface="Calibri Light" panose="020F0302020204030204" pitchFamily="34" charset="0"/>
              </a:rPr>
              <a:t>G.push</a:t>
            </a:r>
            <a:r>
              <a:rPr lang="nl-BE" sz="2800" dirty="0" smtClean="0">
                <a:solidFill>
                  <a:schemeClr val="bg1">
                    <a:lumMod val="65000"/>
                  </a:schemeClr>
                </a:solidFill>
                <a:latin typeface="Calibri Light" panose="020F0302020204030204" pitchFamily="34" charset="0"/>
              </a:rPr>
              <a:t>(new </a:t>
            </a:r>
            <a:r>
              <a:rPr lang="nl-BE" sz="2800" dirty="0" err="1">
                <a:solidFill>
                  <a:schemeClr val="bg1">
                    <a:lumMod val="65000"/>
                  </a:schemeClr>
                </a:solidFill>
                <a:latin typeface="Calibri Light" panose="020F0302020204030204" pitchFamily="34" charset="0"/>
              </a:rPr>
              <a:t>L.Polyline</a:t>
            </a:r>
            <a:r>
              <a:rPr lang="nl-BE" sz="2800" dirty="0">
                <a:solidFill>
                  <a:schemeClr val="bg1">
                    <a:lumMod val="65000"/>
                  </a:schemeClr>
                </a:solidFill>
                <a:latin typeface="Calibri Light" panose="020F0302020204030204" pitchFamily="34" charset="0"/>
              </a:rPr>
              <a:t>(</a:t>
            </a:r>
            <a:r>
              <a:rPr lang="nl-BE" sz="2800" dirty="0" err="1">
                <a:solidFill>
                  <a:schemeClr val="bg1">
                    <a:lumMod val="65000"/>
                  </a:schemeClr>
                </a:solidFill>
                <a:latin typeface="Calibri Light" panose="020F0302020204030204" pitchFamily="34" charset="0"/>
              </a:rPr>
              <a:t>lat_lngs</a:t>
            </a:r>
            <a:r>
              <a:rPr lang="nl-BE" sz="2800" dirty="0">
                <a:solidFill>
                  <a:schemeClr val="bg1">
                    <a:lumMod val="65000"/>
                  </a:schemeClr>
                </a:solidFill>
                <a:latin typeface="Calibri Light" panose="020F0302020204030204" pitchFamily="34" charset="0"/>
              </a:rPr>
              <a:t>, {</a:t>
            </a:r>
            <a:r>
              <a:rPr lang="nl-BE" sz="2800" dirty="0" err="1">
                <a:solidFill>
                  <a:schemeClr val="bg1">
                    <a:lumMod val="65000"/>
                  </a:schemeClr>
                </a:solidFill>
                <a:latin typeface="Calibri Light" panose="020F0302020204030204" pitchFamily="34" charset="0"/>
              </a:rPr>
              <a:t>color</a:t>
            </a:r>
            <a:r>
              <a:rPr lang="nl-BE" sz="2800" dirty="0">
                <a:solidFill>
                  <a:schemeClr val="bg1">
                    <a:lumMod val="65000"/>
                  </a:schemeClr>
                </a:solidFill>
                <a:latin typeface="Calibri Light" panose="020F0302020204030204" pitchFamily="34" charset="0"/>
              </a:rPr>
              <a:t>: 'darkgray',fillOpacity:0,weight: 1</a:t>
            </a:r>
            <a:r>
              <a:rPr lang="nl-BE" sz="2800" dirty="0" smtClean="0">
                <a:solidFill>
                  <a:schemeClr val="bg1">
                    <a:lumMod val="65000"/>
                  </a:schemeClr>
                </a:solidFill>
                <a:latin typeface="Calibri Light" panose="020F0302020204030204" pitchFamily="34" charset="0"/>
              </a:rPr>
              <a:t>}));</a:t>
            </a:r>
          </a:p>
          <a:p>
            <a:pPr marL="0" indent="0">
              <a:buNone/>
              <a:tabLst>
                <a:tab pos="1257300" algn="l"/>
              </a:tabLst>
            </a:pPr>
            <a:r>
              <a:rPr lang="en-US" sz="2800" dirty="0" smtClean="0">
                <a:solidFill>
                  <a:schemeClr val="bg1">
                    <a:lumMod val="65000"/>
                  </a:schemeClr>
                </a:solidFill>
                <a:latin typeface="Calibri Light" panose="020F0302020204030204" pitchFamily="34" charset="0"/>
              </a:rPr>
              <a:t>	LG </a:t>
            </a:r>
            <a:r>
              <a:rPr lang="en-US" sz="2800" dirty="0">
                <a:solidFill>
                  <a:schemeClr val="bg1">
                    <a:lumMod val="65000"/>
                  </a:schemeClr>
                </a:solidFill>
                <a:latin typeface="Calibri Light" panose="020F0302020204030204" pitchFamily="34" charset="0"/>
              </a:rPr>
              <a:t>= </a:t>
            </a:r>
            <a:r>
              <a:rPr lang="en-US" sz="2800" dirty="0" err="1">
                <a:solidFill>
                  <a:schemeClr val="bg1">
                    <a:lumMod val="65000"/>
                  </a:schemeClr>
                </a:solidFill>
                <a:latin typeface="Calibri Light" panose="020F0302020204030204" pitchFamily="34" charset="0"/>
              </a:rPr>
              <a:t>L.featureGroup</a:t>
            </a:r>
            <a:r>
              <a:rPr lang="en-US" sz="2800" dirty="0">
                <a:solidFill>
                  <a:schemeClr val="bg1">
                    <a:lumMod val="65000"/>
                  </a:schemeClr>
                </a:solidFill>
                <a:latin typeface="Calibri Light" panose="020F0302020204030204" pitchFamily="34" charset="0"/>
              </a:rPr>
              <a:t>(G).</a:t>
            </a:r>
            <a:r>
              <a:rPr lang="en-US" sz="2800" dirty="0" err="1">
                <a:solidFill>
                  <a:schemeClr val="bg1">
                    <a:lumMod val="65000"/>
                  </a:schemeClr>
                </a:solidFill>
                <a:latin typeface="Calibri Light" panose="020F0302020204030204" pitchFamily="34" charset="0"/>
              </a:rPr>
              <a:t>addTo</a:t>
            </a:r>
            <a:r>
              <a:rPr lang="en-US" sz="2800" dirty="0">
                <a:solidFill>
                  <a:schemeClr val="bg1">
                    <a:lumMod val="65000"/>
                  </a:schemeClr>
                </a:solidFill>
                <a:latin typeface="Calibri Light" panose="020F0302020204030204" pitchFamily="34" charset="0"/>
              </a:rPr>
              <a:t>(</a:t>
            </a:r>
            <a:r>
              <a:rPr lang="en-US" sz="2800" dirty="0" err="1">
                <a:solidFill>
                  <a:schemeClr val="bg1">
                    <a:lumMod val="65000"/>
                  </a:schemeClr>
                </a:solidFill>
                <a:latin typeface="Calibri Light" panose="020F0302020204030204" pitchFamily="34" charset="0"/>
              </a:rPr>
              <a:t>mymap</a:t>
            </a:r>
            <a:r>
              <a:rPr lang="en-US" sz="2800" dirty="0">
                <a:solidFill>
                  <a:schemeClr val="bg1">
                    <a:lumMod val="65000"/>
                  </a:schemeClr>
                </a:solidFill>
                <a:latin typeface="Calibri Light" panose="020F0302020204030204" pitchFamily="34" charset="0"/>
              </a:rPr>
              <a:t>)	</a:t>
            </a:r>
            <a:r>
              <a:rPr lang="en-US" sz="2800" dirty="0" smtClean="0">
                <a:latin typeface="Calibri Light" panose="020F0302020204030204" pitchFamily="34" charset="0"/>
              </a:rPr>
              <a:t> </a:t>
            </a:r>
          </a:p>
          <a:p>
            <a:pPr marL="0" indent="0">
              <a:buNone/>
              <a:tabLst>
                <a:tab pos="895350" algn="l"/>
                <a:tab pos="1257300" algn="l"/>
              </a:tabLst>
            </a:pPr>
            <a:r>
              <a:rPr lang="nl-BE" sz="2800" dirty="0" smtClean="0">
                <a:latin typeface="Calibri Light" panose="020F0302020204030204" pitchFamily="34" charset="0"/>
              </a:rPr>
              <a:t>	}</a:t>
            </a:r>
          </a:p>
          <a:p>
            <a:pPr marL="0" indent="0">
              <a:buNone/>
              <a:tabLst>
                <a:tab pos="539750" algn="l"/>
                <a:tab pos="1257300" algn="l"/>
              </a:tabLst>
            </a:pPr>
            <a:r>
              <a:rPr lang="nl-BE" sz="2800" dirty="0" smtClean="0">
                <a:latin typeface="Calibri Light" panose="020F0302020204030204" pitchFamily="34" charset="0"/>
              </a:rPr>
              <a:t>	}</a:t>
            </a:r>
          </a:p>
          <a:p>
            <a:pPr marL="0" indent="0">
              <a:buNone/>
              <a:tabLst>
                <a:tab pos="539750" algn="l"/>
                <a:tab pos="1257300" algn="l"/>
              </a:tabLst>
            </a:pPr>
            <a:endParaRPr lang="nl-BE" sz="2400" dirty="0">
              <a:solidFill>
                <a:schemeClr val="bg1"/>
              </a:solidFill>
              <a:latin typeface="Calibri Light" panose="020F0302020204030204" pitchFamily="34" charset="0"/>
            </a:endParaRPr>
          </a:p>
          <a:p>
            <a:pPr marL="0" indent="0">
              <a:buNone/>
            </a:pPr>
            <a:r>
              <a:rPr lang="nl-BE" sz="2900" b="1" dirty="0" err="1">
                <a:solidFill>
                  <a:schemeClr val="bg1"/>
                </a:solidFill>
                <a:latin typeface="Calibri Light" panose="020F0302020204030204" pitchFamily="34" charset="0"/>
              </a:rPr>
              <a:t>Exportation</a:t>
            </a:r>
            <a:r>
              <a:rPr lang="nl-BE" sz="2900" b="1" dirty="0">
                <a:solidFill>
                  <a:schemeClr val="bg1"/>
                </a:solidFill>
                <a:latin typeface="Calibri Light" panose="020F0302020204030204" pitchFamily="34" charset="0"/>
              </a:rPr>
              <a:t> en </a:t>
            </a:r>
            <a:r>
              <a:rPr lang="nl-BE" sz="2900" b="1" dirty="0" smtClean="0">
                <a:solidFill>
                  <a:schemeClr val="bg1"/>
                </a:solidFill>
                <a:latin typeface="Calibri Light" panose="020F0302020204030204" pitchFamily="34" charset="0"/>
              </a:rPr>
              <a:t>KML</a:t>
            </a:r>
            <a:r>
              <a:rPr lang="nl-BE" sz="2400" b="1" dirty="0" smtClean="0">
                <a:solidFill>
                  <a:schemeClr val="bg1"/>
                </a:solidFill>
                <a:latin typeface="Calibri Light" panose="020F0302020204030204" pitchFamily="34" charset="0"/>
              </a:rPr>
              <a:t/>
            </a:r>
            <a:br>
              <a:rPr lang="nl-BE" sz="2400" b="1" dirty="0" smtClean="0">
                <a:solidFill>
                  <a:schemeClr val="bg1"/>
                </a:solidFill>
                <a:latin typeface="Calibri Light" panose="020F0302020204030204" pitchFamily="34" charset="0"/>
              </a:rPr>
            </a:br>
            <a:endParaRPr lang="nl-BE" sz="2400" b="1" dirty="0">
              <a:solidFill>
                <a:schemeClr val="bg1"/>
              </a:solidFill>
              <a:latin typeface="Calibri Light" panose="020F0302020204030204" pitchFamily="34" charset="0"/>
            </a:endParaRPr>
          </a:p>
          <a:p>
            <a:pPr marL="457200" lvl="1" indent="0">
              <a:buNone/>
            </a:pPr>
            <a:r>
              <a:rPr lang="nl-BE" dirty="0" smtClean="0">
                <a:solidFill>
                  <a:schemeClr val="bg1"/>
                </a:solidFill>
                <a:latin typeface="Calibri Light" panose="020F0302020204030204" pitchFamily="34" charset="0"/>
              </a:rPr>
              <a:t>var </a:t>
            </a:r>
            <a:r>
              <a:rPr lang="nl-BE" dirty="0" err="1">
                <a:solidFill>
                  <a:schemeClr val="bg1"/>
                </a:solidFill>
                <a:latin typeface="Calibri Light" panose="020F0302020204030204" pitchFamily="34" charset="0"/>
              </a:rPr>
              <a:t>json</a:t>
            </a:r>
            <a:r>
              <a:rPr lang="nl-BE" dirty="0">
                <a:solidFill>
                  <a:schemeClr val="bg1"/>
                </a:solidFill>
                <a:latin typeface="Calibri Light" panose="020F0302020204030204" pitchFamily="34" charset="0"/>
              </a:rPr>
              <a:t>   = </a:t>
            </a:r>
            <a:r>
              <a:rPr lang="nl-BE" dirty="0" err="1">
                <a:solidFill>
                  <a:schemeClr val="bg1"/>
                </a:solidFill>
                <a:latin typeface="Calibri Light" panose="020F0302020204030204" pitchFamily="34" charset="0"/>
              </a:rPr>
              <a:t>LH.toGeoJSON</a:t>
            </a:r>
            <a:r>
              <a:rPr lang="nl-BE" dirty="0">
                <a:solidFill>
                  <a:schemeClr val="bg1"/>
                </a:solidFill>
                <a:latin typeface="Calibri Light" panose="020F0302020204030204" pitchFamily="34" charset="0"/>
              </a:rPr>
              <a:t>();</a:t>
            </a:r>
          </a:p>
          <a:p>
            <a:pPr marL="457200" lvl="1" indent="0">
              <a:buNone/>
            </a:pPr>
            <a:r>
              <a:rPr lang="nl-BE" dirty="0" smtClean="0">
                <a:solidFill>
                  <a:schemeClr val="bg1"/>
                </a:solidFill>
                <a:latin typeface="Calibri Light" panose="020F0302020204030204" pitchFamily="34" charset="0"/>
              </a:rPr>
              <a:t>var </a:t>
            </a:r>
            <a:r>
              <a:rPr lang="nl-BE" dirty="0" err="1">
                <a:solidFill>
                  <a:schemeClr val="bg1"/>
                </a:solidFill>
                <a:latin typeface="Calibri Light" panose="020F0302020204030204" pitchFamily="34" charset="0"/>
              </a:rPr>
              <a:t>kml</a:t>
            </a:r>
            <a:r>
              <a:rPr lang="nl-BE" dirty="0">
                <a:solidFill>
                  <a:schemeClr val="bg1"/>
                </a:solidFill>
                <a:latin typeface="Calibri Light" panose="020F0302020204030204" pitchFamily="34" charset="0"/>
              </a:rPr>
              <a:t>  = </a:t>
            </a:r>
            <a:r>
              <a:rPr lang="nl-BE" dirty="0" err="1">
                <a:solidFill>
                  <a:schemeClr val="bg1"/>
                </a:solidFill>
                <a:latin typeface="Calibri Light" panose="020F0302020204030204" pitchFamily="34" charset="0"/>
              </a:rPr>
              <a:t>tokml</a:t>
            </a:r>
            <a:r>
              <a:rPr lang="nl-BE" dirty="0">
                <a:solidFill>
                  <a:schemeClr val="bg1"/>
                </a:solidFill>
                <a:latin typeface="Calibri Light" panose="020F0302020204030204" pitchFamily="34" charset="0"/>
              </a:rPr>
              <a:t>(</a:t>
            </a:r>
            <a:r>
              <a:rPr lang="nl-BE" dirty="0" err="1">
                <a:solidFill>
                  <a:schemeClr val="bg1"/>
                </a:solidFill>
                <a:latin typeface="Calibri Light" panose="020F0302020204030204" pitchFamily="34" charset="0"/>
              </a:rPr>
              <a:t>json</a:t>
            </a:r>
            <a:r>
              <a:rPr lang="nl-BE" dirty="0">
                <a:solidFill>
                  <a:schemeClr val="bg1"/>
                </a:solidFill>
                <a:latin typeface="Calibri Light" panose="020F0302020204030204" pitchFamily="34" charset="0"/>
              </a:rPr>
              <a:t>);</a:t>
            </a:r>
          </a:p>
          <a:p>
            <a:endParaRPr lang="nl-BE" sz="2400" dirty="0">
              <a:latin typeface="Calibri Light" panose="020F0302020204030204" pitchFamily="34" charset="0"/>
            </a:endParaRPr>
          </a:p>
        </p:txBody>
      </p:sp>
      <p:sp>
        <p:nvSpPr>
          <p:cNvPr id="4" name="Titre 1"/>
          <p:cNvSpPr txBox="1">
            <a:spLocks/>
          </p:cNvSpPr>
          <p:nvPr/>
        </p:nvSpPr>
        <p:spPr>
          <a:xfrm>
            <a:off x="1619672" y="188640"/>
            <a:ext cx="706712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b="1" dirty="0" smtClean="0">
                <a:latin typeface="Dosis" panose="02010503020202060003" pitchFamily="2" charset="0"/>
              </a:rPr>
              <a:t>SCR / Grille / KML</a:t>
            </a:r>
            <a:endParaRPr lang="nl-BE" b="1" dirty="0">
              <a:latin typeface="Dosis" panose="02010503020202060003" pitchFamily="2" charset="0"/>
            </a:endParaRPr>
          </a:p>
        </p:txBody>
      </p:sp>
      <p:pic>
        <p:nvPicPr>
          <p:cNvPr id="5" name="Picture 2" descr="C:\chr\poppy\malak\logos\logo_poppy_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2440" y="6525344"/>
            <a:ext cx="533394" cy="2429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p:cNvGrpSpPr/>
          <p:nvPr/>
        </p:nvGrpSpPr>
        <p:grpSpPr>
          <a:xfrm>
            <a:off x="-1697241" y="-217751"/>
            <a:ext cx="2862602" cy="7246569"/>
            <a:chOff x="-1697241" y="-217751"/>
            <a:chExt cx="2862602" cy="7246569"/>
          </a:xfrm>
        </p:grpSpPr>
        <p:pic>
          <p:nvPicPr>
            <p:cNvPr id="7" name="Picture 3" descr="C:\chr\poppy\website\poppyforteams\rescue\img\bg.jpg"/>
            <p:cNvPicPr>
              <a:picLocks noChangeAspect="1" noChangeArrowheads="1"/>
            </p:cNvPicPr>
            <p:nvPr/>
          </p:nvPicPr>
          <p:blipFill rotWithShape="1">
            <a:blip r:embed="rId3">
              <a:extLst>
                <a:ext uri="{28A0092B-C50C-407E-A947-70E740481C1C}">
                  <a14:useLocalDpi xmlns:a14="http://schemas.microsoft.com/office/drawing/2010/main" val="0"/>
                </a:ext>
              </a:extLst>
            </a:blip>
            <a:srcRect r="80999"/>
            <a:stretch/>
          </p:blipFill>
          <p:spPr bwMode="auto">
            <a:xfrm>
              <a:off x="-900607" y="-217751"/>
              <a:ext cx="2065968" cy="72465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97241" y="-217751"/>
              <a:ext cx="2862601" cy="72465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a:p>
          </p:txBody>
        </p:sp>
      </p:grpSp>
    </p:spTree>
    <p:extLst>
      <p:ext uri="{BB962C8B-B14F-4D97-AF65-F5344CB8AC3E}">
        <p14:creationId xmlns:p14="http://schemas.microsoft.com/office/powerpoint/2010/main" val="25478820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615280" y="1268760"/>
            <a:ext cx="7277200" cy="5184576"/>
          </a:xfrm>
        </p:spPr>
        <p:txBody>
          <a:bodyPr>
            <a:normAutofit fontScale="40000" lnSpcReduction="20000"/>
          </a:bodyPr>
          <a:lstStyle/>
          <a:p>
            <a:pPr marL="0" indent="0">
              <a:buNone/>
            </a:pPr>
            <a:r>
              <a:rPr lang="nl-BE" sz="2900" b="1" dirty="0" smtClean="0">
                <a:latin typeface="Calibri Light" panose="020F0302020204030204" pitchFamily="34" charset="0"/>
              </a:rPr>
              <a:t>Définition </a:t>
            </a:r>
            <a:r>
              <a:rPr lang="nl-BE" sz="2900" b="1" dirty="0" err="1" smtClean="0">
                <a:latin typeface="Calibri Light" panose="020F0302020204030204" pitchFamily="34" charset="0"/>
              </a:rPr>
              <a:t>d’un</a:t>
            </a:r>
            <a:r>
              <a:rPr lang="nl-BE" sz="2900" b="1" dirty="0" smtClean="0">
                <a:latin typeface="Calibri Light" panose="020F0302020204030204" pitchFamily="34" charset="0"/>
              </a:rPr>
              <a:t> </a:t>
            </a:r>
            <a:r>
              <a:rPr lang="nl-BE" sz="2900" b="1" dirty="0" err="1" smtClean="0">
                <a:latin typeface="Calibri Light" panose="020F0302020204030204" pitchFamily="34" charset="0"/>
              </a:rPr>
              <a:t>système</a:t>
            </a:r>
            <a:r>
              <a:rPr lang="nl-BE" sz="2900" b="1" dirty="0" smtClean="0">
                <a:latin typeface="Calibri Light" panose="020F0302020204030204" pitchFamily="34" charset="0"/>
              </a:rPr>
              <a:t> de </a:t>
            </a:r>
            <a:r>
              <a:rPr lang="nl-BE" sz="2900" b="1" dirty="0" err="1" smtClean="0">
                <a:latin typeface="Calibri Light" panose="020F0302020204030204" pitchFamily="34" charset="0"/>
              </a:rPr>
              <a:t>coordonnées</a:t>
            </a:r>
            <a:r>
              <a:rPr lang="nl-BE" sz="2900" b="1" dirty="0" smtClean="0">
                <a:latin typeface="Calibri Light" panose="020F0302020204030204" pitchFamily="34" charset="0"/>
              </a:rPr>
              <a:t> de </a:t>
            </a:r>
            <a:r>
              <a:rPr lang="nl-BE" sz="2900" b="1" dirty="0" err="1" smtClean="0">
                <a:latin typeface="Calibri Light" panose="020F0302020204030204" pitchFamily="34" charset="0"/>
              </a:rPr>
              <a:t>référence</a:t>
            </a:r>
            <a:r>
              <a:rPr lang="nl-BE" sz="2900" b="1" dirty="0" smtClean="0">
                <a:latin typeface="Calibri Light" panose="020F0302020204030204" pitchFamily="34" charset="0"/>
              </a:rPr>
              <a:t> </a:t>
            </a:r>
            <a:r>
              <a:rPr lang="nl-BE" sz="2900" b="1" dirty="0" err="1" smtClean="0">
                <a:latin typeface="Calibri Light" panose="020F0302020204030204" pitchFamily="34" charset="0"/>
              </a:rPr>
              <a:t>local</a:t>
            </a:r>
            <a:endParaRPr lang="nl-BE" sz="2900" b="1" dirty="0">
              <a:latin typeface="Calibri Light" panose="020F0302020204030204" pitchFamily="34" charset="0"/>
            </a:endParaRPr>
          </a:p>
          <a:p>
            <a:endParaRPr lang="nl-BE" sz="2800" dirty="0" smtClean="0">
              <a:latin typeface="Calibri Light" panose="020F0302020204030204" pitchFamily="34" charset="0"/>
            </a:endParaRPr>
          </a:p>
          <a:p>
            <a:pPr marL="0" indent="0">
              <a:buNone/>
              <a:tabLst>
                <a:tab pos="539750" algn="l"/>
                <a:tab pos="2152650" algn="l"/>
              </a:tabLst>
            </a:pPr>
            <a:r>
              <a:rPr lang="nl-BE" sz="2800" dirty="0">
                <a:latin typeface="Calibri Light" panose="020F0302020204030204" pitchFamily="34" charset="0"/>
              </a:rPr>
              <a:t>	</a:t>
            </a:r>
            <a:r>
              <a:rPr lang="nl-BE" sz="2800" dirty="0" smtClean="0">
                <a:latin typeface="Calibri Light" panose="020F0302020204030204" pitchFamily="34" charset="0"/>
              </a:rPr>
              <a:t>var </a:t>
            </a:r>
            <a:r>
              <a:rPr lang="nl-BE" sz="2800" dirty="0" err="1" smtClean="0">
                <a:latin typeface="Calibri Light" panose="020F0302020204030204" pitchFamily="34" charset="0"/>
              </a:rPr>
              <a:t>mycrs</a:t>
            </a:r>
            <a:r>
              <a:rPr lang="nl-BE" sz="2800" dirty="0" smtClean="0">
                <a:latin typeface="Calibri Light" panose="020F0302020204030204" pitchFamily="34" charset="0"/>
              </a:rPr>
              <a:t> </a:t>
            </a:r>
            <a:r>
              <a:rPr lang="nl-BE" sz="2800" dirty="0">
                <a:latin typeface="Calibri Light" panose="020F0302020204030204" pitchFamily="34" charset="0"/>
              </a:rPr>
              <a:t>= new </a:t>
            </a:r>
            <a:r>
              <a:rPr lang="nl-BE" sz="2800" dirty="0" err="1">
                <a:latin typeface="Calibri Light" panose="020F0302020204030204" pitchFamily="34" charset="0"/>
              </a:rPr>
              <a:t>L.Proj.CRS</a:t>
            </a:r>
            <a:r>
              <a:rPr lang="nl-BE" sz="2800" dirty="0" smtClean="0">
                <a:latin typeface="Calibri Light" panose="020F0302020204030204" pitchFamily="34" charset="0"/>
              </a:rPr>
              <a:t>(	"</a:t>
            </a:r>
            <a:r>
              <a:rPr lang="nl-BE" sz="2800" dirty="0">
                <a:latin typeface="Calibri Light" panose="020F0302020204030204" pitchFamily="34" charset="0"/>
              </a:rPr>
              <a:t>EPSG:999999</a:t>
            </a:r>
            <a:r>
              <a:rPr lang="nl-BE" sz="2800" dirty="0" smtClean="0">
                <a:latin typeface="Calibri Light" panose="020F0302020204030204" pitchFamily="34" charset="0"/>
              </a:rPr>
              <a:t>",</a:t>
            </a:r>
            <a:br>
              <a:rPr lang="nl-BE" sz="2800" dirty="0" smtClean="0">
                <a:latin typeface="Calibri Light" panose="020F0302020204030204" pitchFamily="34" charset="0"/>
              </a:rPr>
            </a:br>
            <a:r>
              <a:rPr lang="nl-BE" sz="2800" dirty="0" smtClean="0">
                <a:latin typeface="Calibri Light" panose="020F0302020204030204" pitchFamily="34" charset="0"/>
              </a:rPr>
              <a:t>		"+</a:t>
            </a:r>
            <a:r>
              <a:rPr lang="nl-BE" sz="2800" dirty="0">
                <a:latin typeface="Calibri Light" panose="020F0302020204030204" pitchFamily="34" charset="0"/>
              </a:rPr>
              <a:t>proj=</a:t>
            </a:r>
            <a:r>
              <a:rPr lang="nl-BE" sz="2800" dirty="0" err="1">
                <a:latin typeface="Calibri Light" panose="020F0302020204030204" pitchFamily="34" charset="0"/>
              </a:rPr>
              <a:t>tmerc</a:t>
            </a:r>
            <a:r>
              <a:rPr lang="nl-BE" sz="2800" dirty="0">
                <a:latin typeface="Calibri Light" panose="020F0302020204030204" pitchFamily="34" charset="0"/>
              </a:rPr>
              <a:t> +lat_0</a:t>
            </a:r>
            <a:r>
              <a:rPr lang="nl-BE" sz="2800" dirty="0" smtClean="0">
                <a:latin typeface="Calibri Light" panose="020F0302020204030204" pitchFamily="34" charset="0"/>
              </a:rPr>
              <a:t>=“ + </a:t>
            </a:r>
            <a:r>
              <a:rPr lang="nl-BE" sz="2800" b="1" dirty="0" smtClean="0">
                <a:solidFill>
                  <a:srgbClr val="00B0F0"/>
                </a:solidFill>
                <a:latin typeface="Calibri Light" panose="020F0302020204030204" pitchFamily="34" charset="0"/>
              </a:rPr>
              <a:t>LAT0 </a:t>
            </a:r>
            <a:r>
              <a:rPr lang="nl-BE" sz="2800" dirty="0" smtClean="0">
                <a:latin typeface="Calibri Light" panose="020F0302020204030204" pitchFamily="34" charset="0"/>
              </a:rPr>
              <a:t>+ " </a:t>
            </a:r>
            <a:r>
              <a:rPr lang="nl-BE" sz="2800" dirty="0">
                <a:latin typeface="Calibri Light" panose="020F0302020204030204" pitchFamily="34" charset="0"/>
              </a:rPr>
              <a:t>+lon_0</a:t>
            </a:r>
            <a:r>
              <a:rPr lang="nl-BE" sz="2800" dirty="0" smtClean="0">
                <a:latin typeface="Calibri Light" panose="020F0302020204030204" pitchFamily="34" charset="0"/>
              </a:rPr>
              <a:t>=“ + </a:t>
            </a:r>
            <a:r>
              <a:rPr lang="nl-BE" sz="2800" b="1" dirty="0" smtClean="0">
                <a:solidFill>
                  <a:srgbClr val="00B0F0"/>
                </a:solidFill>
                <a:latin typeface="Calibri Light" panose="020F0302020204030204" pitchFamily="34" charset="0"/>
              </a:rPr>
              <a:t>LNG0 </a:t>
            </a:r>
            <a:r>
              <a:rPr lang="nl-BE" sz="2800" dirty="0" smtClean="0">
                <a:latin typeface="Calibri Light" panose="020F0302020204030204" pitchFamily="34" charset="0"/>
              </a:rPr>
              <a:t>+ </a:t>
            </a:r>
            <a:br>
              <a:rPr lang="nl-BE" sz="2800" dirty="0" smtClean="0">
                <a:latin typeface="Calibri Light" panose="020F0302020204030204" pitchFamily="34" charset="0"/>
              </a:rPr>
            </a:br>
            <a:r>
              <a:rPr lang="nl-BE" sz="2800" dirty="0" smtClean="0">
                <a:latin typeface="Calibri Light" panose="020F0302020204030204" pitchFamily="34" charset="0"/>
              </a:rPr>
              <a:t>		"+</a:t>
            </a:r>
            <a:r>
              <a:rPr lang="nl-BE" sz="2800" dirty="0">
                <a:latin typeface="Calibri Light" panose="020F0302020204030204" pitchFamily="34" charset="0"/>
              </a:rPr>
              <a:t>k=1 +x_0=0 +y_0=0 </a:t>
            </a:r>
            <a:r>
              <a:rPr lang="nl-BE" sz="2800" dirty="0" smtClean="0">
                <a:latin typeface="Calibri Light" panose="020F0302020204030204" pitchFamily="34" charset="0"/>
              </a:rPr>
              <a:t>+</a:t>
            </a:r>
            <a:r>
              <a:rPr lang="nl-BE" sz="2800" dirty="0" err="1">
                <a:latin typeface="Calibri Light" panose="020F0302020204030204" pitchFamily="34" charset="0"/>
              </a:rPr>
              <a:t>ellps</a:t>
            </a:r>
            <a:r>
              <a:rPr lang="nl-BE" sz="2800" dirty="0">
                <a:latin typeface="Calibri Light" panose="020F0302020204030204" pitchFamily="34" charset="0"/>
              </a:rPr>
              <a:t>=WGS84 +towgs84=0,0,0,0,0,0,0 +units=m +</a:t>
            </a:r>
            <a:r>
              <a:rPr lang="nl-BE" sz="2800" dirty="0" err="1">
                <a:latin typeface="Calibri Light" panose="020F0302020204030204" pitchFamily="34" charset="0"/>
              </a:rPr>
              <a:t>no_defs</a:t>
            </a:r>
            <a:r>
              <a:rPr lang="nl-BE" sz="2800" dirty="0" smtClean="0">
                <a:latin typeface="Calibri Light" panose="020F0302020204030204" pitchFamily="34" charset="0"/>
              </a:rPr>
              <a:t>");</a:t>
            </a:r>
          </a:p>
          <a:p>
            <a:pPr marL="0" indent="0">
              <a:buNone/>
            </a:pPr>
            <a:endParaRPr lang="nl-BE" sz="2000" dirty="0">
              <a:latin typeface="Calibri Light" panose="020F0302020204030204" pitchFamily="34" charset="0"/>
            </a:endParaRPr>
          </a:p>
          <a:p>
            <a:pPr marL="0" indent="0">
              <a:buNone/>
            </a:pPr>
            <a:r>
              <a:rPr lang="nl-BE" sz="2500" dirty="0" smtClean="0">
                <a:latin typeface="Calibri Light" panose="020F0302020204030204" pitchFamily="34" charset="0"/>
              </a:rPr>
              <a:t> </a:t>
            </a:r>
            <a:r>
              <a:rPr lang="nl-BE" sz="2900" b="1" dirty="0" smtClean="0">
                <a:latin typeface="Calibri Light" panose="020F0302020204030204" pitchFamily="34" charset="0"/>
              </a:rPr>
              <a:t>Définition de la grille</a:t>
            </a:r>
            <a:br>
              <a:rPr lang="nl-BE" sz="2900" b="1" dirty="0" smtClean="0">
                <a:latin typeface="Calibri Light" panose="020F0302020204030204" pitchFamily="34" charset="0"/>
              </a:rPr>
            </a:br>
            <a:endParaRPr lang="nl-BE" sz="2900" b="1" dirty="0" smtClean="0">
              <a:latin typeface="Calibri Light" panose="020F0302020204030204" pitchFamily="34" charset="0"/>
            </a:endParaRPr>
          </a:p>
          <a:p>
            <a:pPr marL="0" indent="0">
              <a:buNone/>
              <a:tabLst>
                <a:tab pos="539750" algn="l"/>
              </a:tabLst>
            </a:pPr>
            <a:r>
              <a:rPr lang="nl-BE" sz="2800" dirty="0" smtClean="0">
                <a:latin typeface="Calibri Light" panose="020F0302020204030204" pitchFamily="34" charset="0"/>
              </a:rPr>
              <a:t>	var </a:t>
            </a:r>
            <a:r>
              <a:rPr lang="nl-BE" sz="2800" dirty="0" err="1" smtClean="0">
                <a:latin typeface="Calibri Light" panose="020F0302020204030204" pitchFamily="34" charset="0"/>
              </a:rPr>
              <a:t>cb</a:t>
            </a:r>
            <a:r>
              <a:rPr lang="nl-BE" sz="2800" dirty="0" smtClean="0">
                <a:latin typeface="Calibri Light" panose="020F0302020204030204" pitchFamily="34" charset="0"/>
              </a:rPr>
              <a:t> </a:t>
            </a:r>
            <a:r>
              <a:rPr lang="nl-BE" sz="2800" dirty="0">
                <a:latin typeface="Calibri Light" panose="020F0302020204030204" pitchFamily="34" charset="0"/>
              </a:rPr>
              <a:t>= </a:t>
            </a:r>
            <a:r>
              <a:rPr lang="nl-BE" sz="2800" dirty="0" err="1">
                <a:latin typeface="Calibri Light" panose="020F0302020204030204" pitchFamily="34" charset="0"/>
              </a:rPr>
              <a:t>Math.cos</a:t>
            </a:r>
            <a:r>
              <a:rPr lang="nl-BE" sz="2800" dirty="0">
                <a:latin typeface="Calibri Light" panose="020F0302020204030204" pitchFamily="34" charset="0"/>
              </a:rPr>
              <a:t>(</a:t>
            </a:r>
            <a:r>
              <a:rPr lang="nl-BE" sz="2800" b="1" dirty="0">
                <a:solidFill>
                  <a:srgbClr val="00B0F0"/>
                </a:solidFill>
                <a:latin typeface="Calibri Light" panose="020F0302020204030204" pitchFamily="34" charset="0"/>
              </a:rPr>
              <a:t>b</a:t>
            </a:r>
            <a:r>
              <a:rPr lang="nl-BE" sz="2800" dirty="0">
                <a:latin typeface="Calibri Light" panose="020F0302020204030204" pitchFamily="34" charset="0"/>
              </a:rPr>
              <a:t>*</a:t>
            </a:r>
            <a:r>
              <a:rPr lang="nl-BE" sz="2800" dirty="0" err="1">
                <a:latin typeface="Calibri Light" panose="020F0302020204030204" pitchFamily="34" charset="0"/>
              </a:rPr>
              <a:t>Math.PI</a:t>
            </a:r>
            <a:r>
              <a:rPr lang="nl-BE" sz="2800" dirty="0">
                <a:latin typeface="Calibri Light" panose="020F0302020204030204" pitchFamily="34" charset="0"/>
              </a:rPr>
              <a:t>/180</a:t>
            </a:r>
            <a:r>
              <a:rPr lang="nl-BE" sz="2800" dirty="0" smtClean="0">
                <a:latin typeface="Calibri Light" panose="020F0302020204030204" pitchFamily="34" charset="0"/>
              </a:rPr>
              <a:t>)</a:t>
            </a:r>
            <a:endParaRPr lang="nl-BE" sz="2800" dirty="0">
              <a:latin typeface="Calibri Light" panose="020F0302020204030204" pitchFamily="34" charset="0"/>
            </a:endParaRPr>
          </a:p>
          <a:p>
            <a:pPr marL="0" indent="0">
              <a:buNone/>
              <a:tabLst>
                <a:tab pos="539750" algn="l"/>
              </a:tabLst>
            </a:pPr>
            <a:r>
              <a:rPr lang="nl-BE" sz="2800" dirty="0" smtClean="0">
                <a:latin typeface="Calibri Light" panose="020F0302020204030204" pitchFamily="34" charset="0"/>
              </a:rPr>
              <a:t>	var </a:t>
            </a:r>
            <a:r>
              <a:rPr lang="nl-BE" sz="2800" dirty="0" err="1" smtClean="0">
                <a:latin typeface="Calibri Light" panose="020F0302020204030204" pitchFamily="34" charset="0"/>
              </a:rPr>
              <a:t>sb</a:t>
            </a:r>
            <a:r>
              <a:rPr lang="nl-BE" sz="2800" dirty="0" smtClean="0">
                <a:latin typeface="Calibri Light" panose="020F0302020204030204" pitchFamily="34" charset="0"/>
              </a:rPr>
              <a:t> </a:t>
            </a:r>
            <a:r>
              <a:rPr lang="nl-BE" sz="2800" dirty="0">
                <a:latin typeface="Calibri Light" panose="020F0302020204030204" pitchFamily="34" charset="0"/>
              </a:rPr>
              <a:t>= </a:t>
            </a:r>
            <a:r>
              <a:rPr lang="nl-BE" sz="2800" dirty="0" err="1">
                <a:latin typeface="Calibri Light" panose="020F0302020204030204" pitchFamily="34" charset="0"/>
              </a:rPr>
              <a:t>Math.sin</a:t>
            </a:r>
            <a:r>
              <a:rPr lang="nl-BE" sz="2800" dirty="0">
                <a:latin typeface="Calibri Light" panose="020F0302020204030204" pitchFamily="34" charset="0"/>
              </a:rPr>
              <a:t>(</a:t>
            </a:r>
            <a:r>
              <a:rPr lang="nl-BE" sz="2800" b="1" dirty="0">
                <a:solidFill>
                  <a:srgbClr val="00B0F0"/>
                </a:solidFill>
                <a:latin typeface="Calibri Light" panose="020F0302020204030204" pitchFamily="34" charset="0"/>
              </a:rPr>
              <a:t>b</a:t>
            </a:r>
            <a:r>
              <a:rPr lang="nl-BE" sz="2800" dirty="0">
                <a:latin typeface="Calibri Light" panose="020F0302020204030204" pitchFamily="34" charset="0"/>
              </a:rPr>
              <a:t>*</a:t>
            </a:r>
            <a:r>
              <a:rPr lang="nl-BE" sz="2800" dirty="0" err="1">
                <a:latin typeface="Calibri Light" panose="020F0302020204030204" pitchFamily="34" charset="0"/>
              </a:rPr>
              <a:t>Math.PI</a:t>
            </a:r>
            <a:r>
              <a:rPr lang="nl-BE" sz="2800" dirty="0">
                <a:latin typeface="Calibri Light" panose="020F0302020204030204" pitchFamily="34" charset="0"/>
              </a:rPr>
              <a:t>/180</a:t>
            </a:r>
            <a:r>
              <a:rPr lang="nl-BE" sz="2800" dirty="0" smtClean="0">
                <a:latin typeface="Calibri Light" panose="020F0302020204030204" pitchFamily="34" charset="0"/>
              </a:rPr>
              <a:t>)</a:t>
            </a:r>
            <a:br>
              <a:rPr lang="nl-BE" sz="2800" dirty="0" smtClean="0">
                <a:latin typeface="Calibri Light" panose="020F0302020204030204" pitchFamily="34" charset="0"/>
              </a:rPr>
            </a:br>
            <a:endParaRPr lang="nl-BE" sz="2800" dirty="0">
              <a:latin typeface="Calibri Light" panose="020F0302020204030204" pitchFamily="34" charset="0"/>
            </a:endParaRPr>
          </a:p>
          <a:p>
            <a:pPr marL="0" indent="0">
              <a:buNone/>
              <a:tabLst>
                <a:tab pos="539750" algn="l"/>
              </a:tabLst>
            </a:pPr>
            <a:r>
              <a:rPr lang="nl-BE" sz="2800" dirty="0">
                <a:latin typeface="Calibri Light" panose="020F0302020204030204" pitchFamily="34" charset="0"/>
              </a:rPr>
              <a:t>	</a:t>
            </a:r>
            <a:r>
              <a:rPr lang="nl-BE" sz="2800" dirty="0" err="1" smtClean="0">
                <a:latin typeface="Calibri Light" panose="020F0302020204030204" pitchFamily="34" charset="0"/>
              </a:rPr>
              <a:t>for</a:t>
            </a:r>
            <a:r>
              <a:rPr lang="nl-BE" sz="2800" dirty="0" smtClean="0">
                <a:latin typeface="Calibri Light" panose="020F0302020204030204" pitchFamily="34" charset="0"/>
              </a:rPr>
              <a:t>(var </a:t>
            </a:r>
            <a:r>
              <a:rPr lang="nl-BE" sz="2800" dirty="0">
                <a:latin typeface="Calibri Light" panose="020F0302020204030204" pitchFamily="34" charset="0"/>
              </a:rPr>
              <a:t>i=0; i&lt;</a:t>
            </a:r>
            <a:r>
              <a:rPr lang="nl-BE" sz="2800" dirty="0" err="1">
                <a:latin typeface="Calibri Light" panose="020F0302020204030204" pitchFamily="34" charset="0"/>
              </a:rPr>
              <a:t>xlabels.length</a:t>
            </a:r>
            <a:r>
              <a:rPr lang="nl-BE" sz="2800" dirty="0">
                <a:latin typeface="Calibri Light" panose="020F0302020204030204" pitchFamily="34" charset="0"/>
              </a:rPr>
              <a:t>; ++i) </a:t>
            </a:r>
            <a:endParaRPr lang="nl-BE" sz="2800" dirty="0" smtClean="0">
              <a:latin typeface="Calibri Light" panose="020F0302020204030204" pitchFamily="34" charset="0"/>
            </a:endParaRPr>
          </a:p>
          <a:p>
            <a:pPr marL="0" indent="0">
              <a:buNone/>
              <a:tabLst>
                <a:tab pos="539750" algn="l"/>
              </a:tabLst>
            </a:pPr>
            <a:r>
              <a:rPr lang="nl-BE" sz="2800" dirty="0">
                <a:latin typeface="Calibri Light" panose="020F0302020204030204" pitchFamily="34" charset="0"/>
              </a:rPr>
              <a:t>	</a:t>
            </a:r>
            <a:r>
              <a:rPr lang="nl-BE" sz="2800" dirty="0" smtClean="0">
                <a:latin typeface="Calibri Light" panose="020F0302020204030204" pitchFamily="34" charset="0"/>
              </a:rPr>
              <a:t>{</a:t>
            </a:r>
          </a:p>
          <a:p>
            <a:pPr marL="0" indent="0">
              <a:buNone/>
              <a:tabLst>
                <a:tab pos="539750" algn="l"/>
              </a:tabLst>
            </a:pPr>
            <a:r>
              <a:rPr lang="nl-BE" sz="2800" dirty="0">
                <a:latin typeface="Calibri Light" panose="020F0302020204030204" pitchFamily="34" charset="0"/>
              </a:rPr>
              <a:t>	</a:t>
            </a:r>
            <a:r>
              <a:rPr lang="nl-BE" sz="2800" dirty="0" smtClean="0">
                <a:latin typeface="Calibri Light" panose="020F0302020204030204" pitchFamily="34" charset="0"/>
              </a:rPr>
              <a:t>	</a:t>
            </a:r>
            <a:r>
              <a:rPr lang="nl-BE" sz="2800" dirty="0" err="1" smtClean="0">
                <a:latin typeface="Calibri Light" panose="020F0302020204030204" pitchFamily="34" charset="0"/>
              </a:rPr>
              <a:t>for</a:t>
            </a:r>
            <a:r>
              <a:rPr lang="nl-BE" sz="2800" dirty="0" smtClean="0">
                <a:latin typeface="Calibri Light" panose="020F0302020204030204" pitchFamily="34" charset="0"/>
              </a:rPr>
              <a:t>(var </a:t>
            </a:r>
            <a:r>
              <a:rPr lang="nl-BE" sz="2800" dirty="0">
                <a:latin typeface="Calibri Light" panose="020F0302020204030204" pitchFamily="34" charset="0"/>
              </a:rPr>
              <a:t>j=0 ; j&lt;</a:t>
            </a:r>
            <a:r>
              <a:rPr lang="nl-BE" sz="2800" dirty="0" err="1">
                <a:latin typeface="Calibri Light" panose="020F0302020204030204" pitchFamily="34" charset="0"/>
              </a:rPr>
              <a:t>ylabels.length</a:t>
            </a:r>
            <a:r>
              <a:rPr lang="nl-BE" sz="2800" dirty="0">
                <a:latin typeface="Calibri Light" panose="020F0302020204030204" pitchFamily="34" charset="0"/>
              </a:rPr>
              <a:t>; ++j)</a:t>
            </a:r>
          </a:p>
          <a:p>
            <a:pPr marL="0" indent="0">
              <a:buNone/>
            </a:pPr>
            <a:r>
              <a:rPr lang="nl-BE" sz="2800" dirty="0" smtClean="0">
                <a:latin typeface="Calibri Light" panose="020F0302020204030204" pitchFamily="34" charset="0"/>
              </a:rPr>
              <a:t>	{</a:t>
            </a:r>
            <a:endParaRPr lang="nl-BE" sz="2800" dirty="0">
              <a:latin typeface="Calibri Light" panose="020F0302020204030204" pitchFamily="34" charset="0"/>
            </a:endParaRPr>
          </a:p>
          <a:p>
            <a:pPr marL="0" indent="0">
              <a:buNone/>
              <a:tabLst>
                <a:tab pos="1257300" algn="l"/>
              </a:tabLst>
            </a:pPr>
            <a:r>
              <a:rPr lang="nl-BE" sz="2800" dirty="0" smtClean="0">
                <a:latin typeface="Calibri Light" panose="020F0302020204030204" pitchFamily="34" charset="0"/>
              </a:rPr>
              <a:t>	var </a:t>
            </a:r>
            <a:r>
              <a:rPr lang="nl-BE" sz="2800" dirty="0" err="1">
                <a:latin typeface="Calibri Light" panose="020F0302020204030204" pitchFamily="34" charset="0"/>
              </a:rPr>
              <a:t>xy_center</a:t>
            </a:r>
            <a:r>
              <a:rPr lang="nl-BE" sz="2800" dirty="0">
                <a:latin typeface="Calibri Light" panose="020F0302020204030204" pitchFamily="34" charset="0"/>
              </a:rPr>
              <a:t> = </a:t>
            </a:r>
            <a:r>
              <a:rPr lang="nl-BE" sz="2800" dirty="0" smtClean="0">
                <a:latin typeface="Calibri Light" panose="020F0302020204030204" pitchFamily="34" charset="0"/>
              </a:rPr>
              <a:t>{ x</a:t>
            </a:r>
            <a:r>
              <a:rPr lang="nl-BE" sz="2800" dirty="0">
                <a:latin typeface="Calibri Light" panose="020F0302020204030204" pitchFamily="34" charset="0"/>
              </a:rPr>
              <a:t>: x0 + </a:t>
            </a:r>
            <a:r>
              <a:rPr lang="nl-BE" sz="2800" b="1" dirty="0" err="1">
                <a:solidFill>
                  <a:srgbClr val="00B0F0"/>
                </a:solidFill>
                <a:latin typeface="Calibri Light" panose="020F0302020204030204" pitchFamily="34" charset="0"/>
              </a:rPr>
              <a:t>cb</a:t>
            </a:r>
            <a:r>
              <a:rPr lang="nl-BE" sz="2800" dirty="0">
                <a:latin typeface="Calibri Light" panose="020F0302020204030204" pitchFamily="34" charset="0"/>
              </a:rPr>
              <a:t> * (i+.5) * dx + </a:t>
            </a:r>
            <a:r>
              <a:rPr lang="nl-BE" sz="2800" b="1" dirty="0" err="1">
                <a:solidFill>
                  <a:srgbClr val="00B0F0"/>
                </a:solidFill>
                <a:latin typeface="Calibri Light" panose="020F0302020204030204" pitchFamily="34" charset="0"/>
              </a:rPr>
              <a:t>sb</a:t>
            </a:r>
            <a:r>
              <a:rPr lang="nl-BE" sz="2800" dirty="0">
                <a:latin typeface="Calibri Light" panose="020F0302020204030204" pitchFamily="34" charset="0"/>
              </a:rPr>
              <a:t> * (j+.5) * </a:t>
            </a:r>
            <a:r>
              <a:rPr lang="nl-BE" sz="2800" dirty="0" err="1">
                <a:latin typeface="Calibri Light" panose="020F0302020204030204" pitchFamily="34" charset="0"/>
              </a:rPr>
              <a:t>dy</a:t>
            </a:r>
            <a:r>
              <a:rPr lang="nl-BE" sz="2800" dirty="0">
                <a:latin typeface="Calibri Light" panose="020F0302020204030204" pitchFamily="34" charset="0"/>
              </a:rPr>
              <a:t> , </a:t>
            </a:r>
            <a:r>
              <a:rPr lang="nl-BE" sz="2800" dirty="0" smtClean="0">
                <a:latin typeface="Calibri Light" panose="020F0302020204030204" pitchFamily="34" charset="0"/>
              </a:rPr>
              <a:t/>
            </a:r>
            <a:br>
              <a:rPr lang="nl-BE" sz="2800" dirty="0" smtClean="0">
                <a:latin typeface="Calibri Light" panose="020F0302020204030204" pitchFamily="34" charset="0"/>
              </a:rPr>
            </a:br>
            <a:r>
              <a:rPr lang="nl-BE" sz="2800" dirty="0" smtClean="0">
                <a:latin typeface="Calibri Light" panose="020F0302020204030204" pitchFamily="34" charset="0"/>
              </a:rPr>
              <a:t>		            y</a:t>
            </a:r>
            <a:r>
              <a:rPr lang="nl-BE" sz="2800" dirty="0">
                <a:latin typeface="Calibri Light" panose="020F0302020204030204" pitchFamily="34" charset="0"/>
              </a:rPr>
              <a:t>: y0 + </a:t>
            </a:r>
            <a:r>
              <a:rPr lang="nl-BE" sz="2800" b="1" dirty="0" err="1">
                <a:solidFill>
                  <a:srgbClr val="00B0F0"/>
                </a:solidFill>
                <a:latin typeface="Calibri Light" panose="020F0302020204030204" pitchFamily="34" charset="0"/>
              </a:rPr>
              <a:t>sb</a:t>
            </a:r>
            <a:r>
              <a:rPr lang="nl-BE" sz="2800" dirty="0">
                <a:latin typeface="Calibri Light" panose="020F0302020204030204" pitchFamily="34" charset="0"/>
              </a:rPr>
              <a:t> * (i+.5) * dx </a:t>
            </a:r>
            <a:r>
              <a:rPr lang="nl-BE" sz="2800" dirty="0" smtClean="0">
                <a:latin typeface="Calibri Light" panose="020F0302020204030204" pitchFamily="34" charset="0"/>
              </a:rPr>
              <a:t> - </a:t>
            </a:r>
            <a:r>
              <a:rPr lang="nl-BE" sz="2800" b="1" dirty="0" err="1">
                <a:solidFill>
                  <a:srgbClr val="00B0F0"/>
                </a:solidFill>
                <a:latin typeface="Calibri Light" panose="020F0302020204030204" pitchFamily="34" charset="0"/>
              </a:rPr>
              <a:t>cb</a:t>
            </a:r>
            <a:r>
              <a:rPr lang="nl-BE" sz="2800" dirty="0">
                <a:latin typeface="Calibri Light" panose="020F0302020204030204" pitchFamily="34" charset="0"/>
              </a:rPr>
              <a:t> * (j+.5) * </a:t>
            </a:r>
            <a:r>
              <a:rPr lang="nl-BE" sz="2800" dirty="0" err="1" smtClean="0">
                <a:latin typeface="Calibri Light" panose="020F0302020204030204" pitchFamily="34" charset="0"/>
              </a:rPr>
              <a:t>dy</a:t>
            </a:r>
            <a:r>
              <a:rPr lang="nl-BE" sz="2800" dirty="0" smtClean="0">
                <a:latin typeface="Calibri Light" panose="020F0302020204030204" pitchFamily="34" charset="0"/>
              </a:rPr>
              <a:t> }</a:t>
            </a:r>
            <a:endParaRPr lang="nl-BE" sz="2800" dirty="0">
              <a:latin typeface="Calibri Light" panose="020F0302020204030204" pitchFamily="34" charset="0"/>
            </a:endParaRPr>
          </a:p>
          <a:p>
            <a:endParaRPr lang="nl-BE" sz="2800" dirty="0">
              <a:latin typeface="Calibri Light" panose="020F0302020204030204" pitchFamily="34" charset="0"/>
            </a:endParaRPr>
          </a:p>
          <a:p>
            <a:pPr marL="0" indent="0">
              <a:buNone/>
              <a:tabLst>
                <a:tab pos="1257300" algn="l"/>
              </a:tabLst>
            </a:pPr>
            <a:r>
              <a:rPr lang="nl-BE" sz="2800" dirty="0" smtClean="0">
                <a:latin typeface="Calibri Light" panose="020F0302020204030204" pitchFamily="34" charset="0"/>
              </a:rPr>
              <a:t>	var </a:t>
            </a:r>
            <a:r>
              <a:rPr lang="nl-BE" sz="2800" dirty="0">
                <a:latin typeface="Calibri Light" panose="020F0302020204030204" pitchFamily="34" charset="0"/>
              </a:rPr>
              <a:t>LL    </a:t>
            </a:r>
            <a:r>
              <a:rPr lang="nl-BE" sz="2800" dirty="0" smtClean="0">
                <a:latin typeface="Calibri Light" panose="020F0302020204030204" pitchFamily="34" charset="0"/>
              </a:rPr>
              <a:t>= </a:t>
            </a:r>
            <a:r>
              <a:rPr lang="nl-BE" sz="2800" dirty="0" err="1" smtClean="0">
                <a:latin typeface="Calibri Light" panose="020F0302020204030204" pitchFamily="34" charset="0"/>
              </a:rPr>
              <a:t>mycrs.projection.</a:t>
            </a:r>
            <a:r>
              <a:rPr lang="nl-BE" sz="2800" b="1" dirty="0" err="1" smtClean="0">
                <a:latin typeface="Calibri Light" panose="020F0302020204030204" pitchFamily="34" charset="0"/>
              </a:rPr>
              <a:t>unproject</a:t>
            </a:r>
            <a:r>
              <a:rPr lang="nl-BE" sz="2800" dirty="0" smtClean="0">
                <a:latin typeface="Calibri Light" panose="020F0302020204030204" pitchFamily="34" charset="0"/>
              </a:rPr>
              <a:t>(</a:t>
            </a:r>
            <a:r>
              <a:rPr lang="nl-BE" sz="2800" dirty="0" err="1" smtClean="0">
                <a:latin typeface="Calibri Light" panose="020F0302020204030204" pitchFamily="34" charset="0"/>
              </a:rPr>
              <a:t>xy_center</a:t>
            </a:r>
            <a:r>
              <a:rPr lang="nl-BE" sz="2800" dirty="0" smtClean="0">
                <a:latin typeface="Calibri Light" panose="020F0302020204030204" pitchFamily="34" charset="0"/>
              </a:rPr>
              <a:t>)</a:t>
            </a:r>
            <a:r>
              <a:rPr lang="nl-BE" sz="2800" dirty="0">
                <a:latin typeface="Calibri Light" panose="020F0302020204030204" pitchFamily="34" charset="0"/>
              </a:rPr>
              <a:t>	</a:t>
            </a:r>
            <a:endParaRPr lang="nl-BE" sz="2800" dirty="0" smtClean="0">
              <a:latin typeface="Calibri Light" panose="020F0302020204030204" pitchFamily="34" charset="0"/>
            </a:endParaRPr>
          </a:p>
          <a:p>
            <a:pPr marL="0" indent="0">
              <a:buNone/>
              <a:tabLst>
                <a:tab pos="1257300" algn="l"/>
              </a:tabLst>
            </a:pPr>
            <a:r>
              <a:rPr lang="nl-BE" sz="2800" dirty="0" smtClean="0">
                <a:latin typeface="Calibri Light" panose="020F0302020204030204" pitchFamily="34" charset="0"/>
              </a:rPr>
              <a:t>	…</a:t>
            </a:r>
          </a:p>
          <a:p>
            <a:pPr marL="0" indent="0">
              <a:buNone/>
              <a:tabLst>
                <a:tab pos="1257300" algn="l"/>
              </a:tabLst>
            </a:pPr>
            <a:endParaRPr lang="nl-BE" sz="2800" dirty="0" smtClean="0">
              <a:latin typeface="Calibri Light" panose="020F0302020204030204" pitchFamily="34" charset="0"/>
            </a:endParaRPr>
          </a:p>
          <a:p>
            <a:pPr marL="0" indent="0">
              <a:buNone/>
              <a:tabLst>
                <a:tab pos="1257300" algn="l"/>
              </a:tabLst>
            </a:pPr>
            <a:r>
              <a:rPr lang="nl-BE" sz="2800" dirty="0">
                <a:solidFill>
                  <a:schemeClr val="bg1">
                    <a:lumMod val="65000"/>
                  </a:schemeClr>
                </a:solidFill>
                <a:latin typeface="Calibri Light" panose="020F0302020204030204" pitchFamily="34" charset="0"/>
              </a:rPr>
              <a:t>	</a:t>
            </a:r>
            <a:r>
              <a:rPr lang="nl-BE" sz="2800" dirty="0" smtClean="0">
                <a:solidFill>
                  <a:schemeClr val="bg1">
                    <a:lumMod val="65000"/>
                  </a:schemeClr>
                </a:solidFill>
                <a:latin typeface="Calibri Light" panose="020F0302020204030204" pitchFamily="34" charset="0"/>
              </a:rPr>
              <a:t>var </a:t>
            </a:r>
            <a:r>
              <a:rPr lang="nl-BE" sz="2800" dirty="0" err="1">
                <a:solidFill>
                  <a:schemeClr val="bg1">
                    <a:lumMod val="65000"/>
                  </a:schemeClr>
                </a:solidFill>
                <a:latin typeface="Calibri Light" panose="020F0302020204030204" pitchFamily="34" charset="0"/>
              </a:rPr>
              <a:t>lat_lngs</a:t>
            </a:r>
            <a:r>
              <a:rPr lang="nl-BE" sz="2800" dirty="0">
                <a:solidFill>
                  <a:schemeClr val="bg1">
                    <a:lumMod val="65000"/>
                  </a:schemeClr>
                </a:solidFill>
                <a:latin typeface="Calibri Light" panose="020F0302020204030204" pitchFamily="34" charset="0"/>
              </a:rPr>
              <a:t> = [LL_TL, LL_TR, LL_BR, LL_BL, LL_TL</a:t>
            </a:r>
            <a:r>
              <a:rPr lang="nl-BE" sz="2800" dirty="0" smtClean="0">
                <a:solidFill>
                  <a:schemeClr val="bg1">
                    <a:lumMod val="65000"/>
                  </a:schemeClr>
                </a:solidFill>
                <a:latin typeface="Calibri Light" panose="020F0302020204030204" pitchFamily="34" charset="0"/>
              </a:rPr>
              <a:t>]</a:t>
            </a:r>
          </a:p>
          <a:p>
            <a:pPr marL="0" indent="0">
              <a:buNone/>
              <a:tabLst>
                <a:tab pos="1257300" algn="l"/>
              </a:tabLst>
            </a:pPr>
            <a:r>
              <a:rPr lang="nl-BE" sz="2800" dirty="0" smtClean="0">
                <a:solidFill>
                  <a:schemeClr val="bg1">
                    <a:lumMod val="65000"/>
                  </a:schemeClr>
                </a:solidFill>
                <a:latin typeface="Calibri Light" panose="020F0302020204030204" pitchFamily="34" charset="0"/>
              </a:rPr>
              <a:t>	</a:t>
            </a:r>
            <a:r>
              <a:rPr lang="nl-BE" sz="2800" dirty="0" err="1" smtClean="0">
                <a:solidFill>
                  <a:schemeClr val="bg1">
                    <a:lumMod val="65000"/>
                  </a:schemeClr>
                </a:solidFill>
                <a:latin typeface="Calibri Light" panose="020F0302020204030204" pitchFamily="34" charset="0"/>
              </a:rPr>
              <a:t>G.push</a:t>
            </a:r>
            <a:r>
              <a:rPr lang="nl-BE" sz="2800" dirty="0" smtClean="0">
                <a:solidFill>
                  <a:schemeClr val="bg1">
                    <a:lumMod val="65000"/>
                  </a:schemeClr>
                </a:solidFill>
                <a:latin typeface="Calibri Light" panose="020F0302020204030204" pitchFamily="34" charset="0"/>
              </a:rPr>
              <a:t>(new </a:t>
            </a:r>
            <a:r>
              <a:rPr lang="nl-BE" sz="2800" dirty="0" err="1">
                <a:solidFill>
                  <a:schemeClr val="bg1">
                    <a:lumMod val="65000"/>
                  </a:schemeClr>
                </a:solidFill>
                <a:latin typeface="Calibri Light" panose="020F0302020204030204" pitchFamily="34" charset="0"/>
              </a:rPr>
              <a:t>L.Polyline</a:t>
            </a:r>
            <a:r>
              <a:rPr lang="nl-BE" sz="2800" dirty="0">
                <a:solidFill>
                  <a:schemeClr val="bg1">
                    <a:lumMod val="65000"/>
                  </a:schemeClr>
                </a:solidFill>
                <a:latin typeface="Calibri Light" panose="020F0302020204030204" pitchFamily="34" charset="0"/>
              </a:rPr>
              <a:t>(</a:t>
            </a:r>
            <a:r>
              <a:rPr lang="nl-BE" sz="2800" dirty="0" err="1">
                <a:solidFill>
                  <a:schemeClr val="bg1">
                    <a:lumMod val="65000"/>
                  </a:schemeClr>
                </a:solidFill>
                <a:latin typeface="Calibri Light" panose="020F0302020204030204" pitchFamily="34" charset="0"/>
              </a:rPr>
              <a:t>lat_lngs</a:t>
            </a:r>
            <a:r>
              <a:rPr lang="nl-BE" sz="2800" dirty="0">
                <a:solidFill>
                  <a:schemeClr val="bg1">
                    <a:lumMod val="65000"/>
                  </a:schemeClr>
                </a:solidFill>
                <a:latin typeface="Calibri Light" panose="020F0302020204030204" pitchFamily="34" charset="0"/>
              </a:rPr>
              <a:t>, {</a:t>
            </a:r>
            <a:r>
              <a:rPr lang="nl-BE" sz="2800" dirty="0" err="1">
                <a:solidFill>
                  <a:schemeClr val="bg1">
                    <a:lumMod val="65000"/>
                  </a:schemeClr>
                </a:solidFill>
                <a:latin typeface="Calibri Light" panose="020F0302020204030204" pitchFamily="34" charset="0"/>
              </a:rPr>
              <a:t>color</a:t>
            </a:r>
            <a:r>
              <a:rPr lang="nl-BE" sz="2800" dirty="0">
                <a:solidFill>
                  <a:schemeClr val="bg1">
                    <a:lumMod val="65000"/>
                  </a:schemeClr>
                </a:solidFill>
                <a:latin typeface="Calibri Light" panose="020F0302020204030204" pitchFamily="34" charset="0"/>
              </a:rPr>
              <a:t>: 'darkgray',fillOpacity:0,weight: 1</a:t>
            </a:r>
            <a:r>
              <a:rPr lang="nl-BE" sz="2800" dirty="0" smtClean="0">
                <a:solidFill>
                  <a:schemeClr val="bg1">
                    <a:lumMod val="65000"/>
                  </a:schemeClr>
                </a:solidFill>
                <a:latin typeface="Calibri Light" panose="020F0302020204030204" pitchFamily="34" charset="0"/>
              </a:rPr>
              <a:t>}));</a:t>
            </a:r>
          </a:p>
          <a:p>
            <a:pPr marL="0" indent="0">
              <a:buNone/>
              <a:tabLst>
                <a:tab pos="1257300" algn="l"/>
              </a:tabLst>
            </a:pPr>
            <a:r>
              <a:rPr lang="en-US" sz="2800" dirty="0" smtClean="0">
                <a:solidFill>
                  <a:schemeClr val="bg1">
                    <a:lumMod val="65000"/>
                  </a:schemeClr>
                </a:solidFill>
                <a:latin typeface="Calibri Light" panose="020F0302020204030204" pitchFamily="34" charset="0"/>
              </a:rPr>
              <a:t>	LG </a:t>
            </a:r>
            <a:r>
              <a:rPr lang="en-US" sz="2800" dirty="0">
                <a:solidFill>
                  <a:schemeClr val="bg1">
                    <a:lumMod val="65000"/>
                  </a:schemeClr>
                </a:solidFill>
                <a:latin typeface="Calibri Light" panose="020F0302020204030204" pitchFamily="34" charset="0"/>
              </a:rPr>
              <a:t>= </a:t>
            </a:r>
            <a:r>
              <a:rPr lang="en-US" sz="2800" dirty="0" err="1">
                <a:solidFill>
                  <a:schemeClr val="bg1">
                    <a:lumMod val="65000"/>
                  </a:schemeClr>
                </a:solidFill>
                <a:latin typeface="Calibri Light" panose="020F0302020204030204" pitchFamily="34" charset="0"/>
              </a:rPr>
              <a:t>L.featureGroup</a:t>
            </a:r>
            <a:r>
              <a:rPr lang="en-US" sz="2800" dirty="0">
                <a:solidFill>
                  <a:schemeClr val="bg1">
                    <a:lumMod val="65000"/>
                  </a:schemeClr>
                </a:solidFill>
                <a:latin typeface="Calibri Light" panose="020F0302020204030204" pitchFamily="34" charset="0"/>
              </a:rPr>
              <a:t>(G).</a:t>
            </a:r>
            <a:r>
              <a:rPr lang="en-US" sz="2800" dirty="0" err="1">
                <a:solidFill>
                  <a:schemeClr val="bg1">
                    <a:lumMod val="65000"/>
                  </a:schemeClr>
                </a:solidFill>
                <a:latin typeface="Calibri Light" panose="020F0302020204030204" pitchFamily="34" charset="0"/>
              </a:rPr>
              <a:t>addTo</a:t>
            </a:r>
            <a:r>
              <a:rPr lang="en-US" sz="2800" dirty="0">
                <a:solidFill>
                  <a:schemeClr val="bg1">
                    <a:lumMod val="65000"/>
                  </a:schemeClr>
                </a:solidFill>
                <a:latin typeface="Calibri Light" panose="020F0302020204030204" pitchFamily="34" charset="0"/>
              </a:rPr>
              <a:t>(</a:t>
            </a:r>
            <a:r>
              <a:rPr lang="en-US" sz="2800" dirty="0" err="1">
                <a:solidFill>
                  <a:schemeClr val="bg1">
                    <a:lumMod val="65000"/>
                  </a:schemeClr>
                </a:solidFill>
                <a:latin typeface="Calibri Light" panose="020F0302020204030204" pitchFamily="34" charset="0"/>
              </a:rPr>
              <a:t>mymap</a:t>
            </a:r>
            <a:r>
              <a:rPr lang="en-US" sz="2800" dirty="0">
                <a:solidFill>
                  <a:schemeClr val="bg1">
                    <a:lumMod val="65000"/>
                  </a:schemeClr>
                </a:solidFill>
                <a:latin typeface="Calibri Light" panose="020F0302020204030204" pitchFamily="34" charset="0"/>
              </a:rPr>
              <a:t>)	</a:t>
            </a:r>
            <a:r>
              <a:rPr lang="en-US" sz="2800" dirty="0" smtClean="0">
                <a:latin typeface="Calibri Light" panose="020F0302020204030204" pitchFamily="34" charset="0"/>
              </a:rPr>
              <a:t> </a:t>
            </a:r>
          </a:p>
          <a:p>
            <a:pPr marL="0" indent="0">
              <a:buNone/>
              <a:tabLst>
                <a:tab pos="895350" algn="l"/>
                <a:tab pos="1257300" algn="l"/>
              </a:tabLst>
            </a:pPr>
            <a:r>
              <a:rPr lang="nl-BE" sz="2800" dirty="0" smtClean="0">
                <a:latin typeface="Calibri Light" panose="020F0302020204030204" pitchFamily="34" charset="0"/>
              </a:rPr>
              <a:t>	}</a:t>
            </a:r>
          </a:p>
          <a:p>
            <a:pPr marL="0" indent="0">
              <a:buNone/>
              <a:tabLst>
                <a:tab pos="539750" algn="l"/>
                <a:tab pos="1257300" algn="l"/>
              </a:tabLst>
            </a:pPr>
            <a:r>
              <a:rPr lang="nl-BE" sz="2800" dirty="0" smtClean="0">
                <a:latin typeface="Calibri Light" panose="020F0302020204030204" pitchFamily="34" charset="0"/>
              </a:rPr>
              <a:t>	}</a:t>
            </a:r>
          </a:p>
          <a:p>
            <a:pPr marL="0" indent="0">
              <a:buNone/>
              <a:tabLst>
                <a:tab pos="539750" algn="l"/>
                <a:tab pos="1257300" algn="l"/>
              </a:tabLst>
            </a:pPr>
            <a:endParaRPr lang="nl-BE" sz="2400" dirty="0">
              <a:latin typeface="Calibri Light" panose="020F0302020204030204" pitchFamily="34" charset="0"/>
            </a:endParaRPr>
          </a:p>
          <a:p>
            <a:pPr marL="0" indent="0">
              <a:buNone/>
            </a:pPr>
            <a:r>
              <a:rPr lang="nl-BE" sz="2900" b="1" dirty="0" err="1">
                <a:latin typeface="Calibri Light" panose="020F0302020204030204" pitchFamily="34" charset="0"/>
              </a:rPr>
              <a:t>Exportation</a:t>
            </a:r>
            <a:r>
              <a:rPr lang="nl-BE" sz="2900" b="1" dirty="0">
                <a:latin typeface="Calibri Light" panose="020F0302020204030204" pitchFamily="34" charset="0"/>
              </a:rPr>
              <a:t> en </a:t>
            </a:r>
            <a:r>
              <a:rPr lang="nl-BE" sz="2900" b="1" dirty="0" smtClean="0">
                <a:latin typeface="Calibri Light" panose="020F0302020204030204" pitchFamily="34" charset="0"/>
              </a:rPr>
              <a:t>KML</a:t>
            </a:r>
            <a:r>
              <a:rPr lang="nl-BE" sz="2400" b="1" dirty="0" smtClean="0">
                <a:latin typeface="Calibri Light" panose="020F0302020204030204" pitchFamily="34" charset="0"/>
              </a:rPr>
              <a:t/>
            </a:r>
            <a:br>
              <a:rPr lang="nl-BE" sz="2400" b="1" dirty="0" smtClean="0">
                <a:latin typeface="Calibri Light" panose="020F0302020204030204" pitchFamily="34" charset="0"/>
              </a:rPr>
            </a:br>
            <a:endParaRPr lang="nl-BE" sz="2400" b="1" dirty="0">
              <a:latin typeface="Calibri Light" panose="020F0302020204030204" pitchFamily="34" charset="0"/>
            </a:endParaRPr>
          </a:p>
          <a:p>
            <a:pPr marL="457200" lvl="1" indent="0">
              <a:buNone/>
            </a:pPr>
            <a:r>
              <a:rPr lang="nl-BE" dirty="0" smtClean="0">
                <a:latin typeface="Calibri Light" panose="020F0302020204030204" pitchFamily="34" charset="0"/>
              </a:rPr>
              <a:t>var </a:t>
            </a:r>
            <a:r>
              <a:rPr lang="nl-BE" dirty="0" err="1">
                <a:latin typeface="Calibri Light" panose="020F0302020204030204" pitchFamily="34" charset="0"/>
              </a:rPr>
              <a:t>json</a:t>
            </a:r>
            <a:r>
              <a:rPr lang="nl-BE" dirty="0">
                <a:latin typeface="Calibri Light" panose="020F0302020204030204" pitchFamily="34" charset="0"/>
              </a:rPr>
              <a:t>   = </a:t>
            </a:r>
            <a:r>
              <a:rPr lang="nl-BE" dirty="0" err="1">
                <a:latin typeface="Calibri Light" panose="020F0302020204030204" pitchFamily="34" charset="0"/>
              </a:rPr>
              <a:t>LH.toGeoJSON</a:t>
            </a:r>
            <a:r>
              <a:rPr lang="nl-BE" dirty="0">
                <a:latin typeface="Calibri Light" panose="020F0302020204030204" pitchFamily="34" charset="0"/>
              </a:rPr>
              <a:t>();</a:t>
            </a:r>
          </a:p>
          <a:p>
            <a:pPr marL="457200" lvl="1" indent="0">
              <a:buNone/>
            </a:pPr>
            <a:r>
              <a:rPr lang="nl-BE" dirty="0" smtClean="0">
                <a:latin typeface="Calibri Light" panose="020F0302020204030204" pitchFamily="34" charset="0"/>
              </a:rPr>
              <a:t>var </a:t>
            </a:r>
            <a:r>
              <a:rPr lang="nl-BE" dirty="0" err="1">
                <a:latin typeface="Calibri Light" panose="020F0302020204030204" pitchFamily="34" charset="0"/>
              </a:rPr>
              <a:t>kml</a:t>
            </a:r>
            <a:r>
              <a:rPr lang="nl-BE" dirty="0">
                <a:latin typeface="Calibri Light" panose="020F0302020204030204" pitchFamily="34" charset="0"/>
              </a:rPr>
              <a:t>  = </a:t>
            </a:r>
            <a:r>
              <a:rPr lang="nl-BE" dirty="0" err="1">
                <a:latin typeface="Calibri Light" panose="020F0302020204030204" pitchFamily="34" charset="0"/>
              </a:rPr>
              <a:t>tokml</a:t>
            </a:r>
            <a:r>
              <a:rPr lang="nl-BE" dirty="0">
                <a:latin typeface="Calibri Light" panose="020F0302020204030204" pitchFamily="34" charset="0"/>
              </a:rPr>
              <a:t>(</a:t>
            </a:r>
            <a:r>
              <a:rPr lang="nl-BE" dirty="0" err="1">
                <a:latin typeface="Calibri Light" panose="020F0302020204030204" pitchFamily="34" charset="0"/>
              </a:rPr>
              <a:t>json</a:t>
            </a:r>
            <a:r>
              <a:rPr lang="nl-BE" dirty="0">
                <a:latin typeface="Calibri Light" panose="020F0302020204030204" pitchFamily="34" charset="0"/>
              </a:rPr>
              <a:t>);</a:t>
            </a:r>
          </a:p>
          <a:p>
            <a:endParaRPr lang="nl-BE" sz="2400" dirty="0">
              <a:latin typeface="Calibri Light" panose="020F0302020204030204" pitchFamily="34" charset="0"/>
            </a:endParaRPr>
          </a:p>
        </p:txBody>
      </p:sp>
      <p:sp>
        <p:nvSpPr>
          <p:cNvPr id="4" name="Titre 1"/>
          <p:cNvSpPr txBox="1">
            <a:spLocks/>
          </p:cNvSpPr>
          <p:nvPr/>
        </p:nvSpPr>
        <p:spPr>
          <a:xfrm>
            <a:off x="1619672" y="188640"/>
            <a:ext cx="706712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b="1" dirty="0" smtClean="0">
                <a:latin typeface="Dosis" panose="02010503020202060003" pitchFamily="2" charset="0"/>
              </a:rPr>
              <a:t>SCR / Grille / KML</a:t>
            </a:r>
            <a:endParaRPr lang="nl-BE" b="1" dirty="0">
              <a:latin typeface="Dosis" panose="02010503020202060003" pitchFamily="2" charset="0"/>
            </a:endParaRPr>
          </a:p>
        </p:txBody>
      </p:sp>
      <p:pic>
        <p:nvPicPr>
          <p:cNvPr id="5" name="Picture 2" descr="C:\chr\poppy\malak\logos\logo_poppy_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2440" y="6525344"/>
            <a:ext cx="533394" cy="2429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p:cNvGrpSpPr/>
          <p:nvPr/>
        </p:nvGrpSpPr>
        <p:grpSpPr>
          <a:xfrm>
            <a:off x="-1697241" y="-217751"/>
            <a:ext cx="2862602" cy="7246569"/>
            <a:chOff x="-1697241" y="-217751"/>
            <a:chExt cx="2862602" cy="7246569"/>
          </a:xfrm>
        </p:grpSpPr>
        <p:pic>
          <p:nvPicPr>
            <p:cNvPr id="7" name="Picture 3" descr="C:\chr\poppy\website\poppyforteams\rescue\img\bg.jpg"/>
            <p:cNvPicPr>
              <a:picLocks noChangeAspect="1" noChangeArrowheads="1"/>
            </p:cNvPicPr>
            <p:nvPr/>
          </p:nvPicPr>
          <p:blipFill rotWithShape="1">
            <a:blip r:embed="rId3">
              <a:extLst>
                <a:ext uri="{28A0092B-C50C-407E-A947-70E740481C1C}">
                  <a14:useLocalDpi xmlns:a14="http://schemas.microsoft.com/office/drawing/2010/main" val="0"/>
                </a:ext>
              </a:extLst>
            </a:blip>
            <a:srcRect r="80999"/>
            <a:stretch/>
          </p:blipFill>
          <p:spPr bwMode="auto">
            <a:xfrm>
              <a:off x="-900607" y="-217751"/>
              <a:ext cx="2065968" cy="72465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97241" y="-217751"/>
              <a:ext cx="2862601" cy="72465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a:p>
          </p:txBody>
        </p:sp>
      </p:grpSp>
    </p:spTree>
    <p:extLst>
      <p:ext uri="{BB962C8B-B14F-4D97-AF65-F5344CB8AC3E}">
        <p14:creationId xmlns:p14="http://schemas.microsoft.com/office/powerpoint/2010/main" val="25478820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ccloquet\Downloads\daria-nepriakhina-474036-unsplas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64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20272" y="6633647"/>
            <a:ext cx="2061783" cy="215444"/>
          </a:xfrm>
          <a:prstGeom prst="rect">
            <a:avLst/>
          </a:prstGeom>
        </p:spPr>
        <p:txBody>
          <a:bodyPr wrap="none">
            <a:spAutoFit/>
          </a:bodyPr>
          <a:lstStyle/>
          <a:p>
            <a:r>
              <a:rPr lang="nl-BE" sz="800" dirty="0"/>
              <a:t>https://unsplash.com/photos/zoCDWPuiRuA</a:t>
            </a:r>
          </a:p>
        </p:txBody>
      </p:sp>
      <p:sp>
        <p:nvSpPr>
          <p:cNvPr id="5" name="ZoneTexte 4"/>
          <p:cNvSpPr txBox="1"/>
          <p:nvPr/>
        </p:nvSpPr>
        <p:spPr>
          <a:xfrm>
            <a:off x="1309213" y="2708920"/>
            <a:ext cx="6527749" cy="1015663"/>
          </a:xfrm>
          <a:prstGeom prst="rect">
            <a:avLst/>
          </a:prstGeom>
          <a:noFill/>
        </p:spPr>
        <p:txBody>
          <a:bodyPr wrap="none" rtlCol="0">
            <a:spAutoFit/>
          </a:bodyPr>
          <a:lstStyle/>
          <a:p>
            <a:r>
              <a:rPr lang="nl-BE" sz="6000" dirty="0" err="1" smtClean="0">
                <a:solidFill>
                  <a:schemeClr val="bg1"/>
                </a:solidFill>
                <a:latin typeface="Dotum" panose="020B0600000101010101" pitchFamily="34" charset="-127"/>
                <a:ea typeface="Dotum" panose="020B0600000101010101" pitchFamily="34" charset="-127"/>
              </a:rPr>
              <a:t>Besoins</a:t>
            </a:r>
            <a:r>
              <a:rPr lang="nl-BE" sz="6000" dirty="0" smtClean="0">
                <a:solidFill>
                  <a:schemeClr val="bg1"/>
                </a:solidFill>
                <a:latin typeface="Dotum" panose="020B0600000101010101" pitchFamily="34" charset="-127"/>
                <a:ea typeface="Dotum" panose="020B0600000101010101" pitchFamily="34" charset="-127"/>
              </a:rPr>
              <a:t> | idées ?</a:t>
            </a:r>
            <a:endParaRPr lang="nl-BE" sz="6000" dirty="0">
              <a:solidFill>
                <a:schemeClr val="bg1"/>
              </a:solidFill>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12339449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ccloquet\Downloads\olga-guryanova-167262-unsplas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744" y="-315416"/>
            <a:ext cx="12641034" cy="73122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182904" y="6597352"/>
            <a:ext cx="1952779" cy="215444"/>
          </a:xfrm>
          <a:prstGeom prst="rect">
            <a:avLst/>
          </a:prstGeom>
        </p:spPr>
        <p:txBody>
          <a:bodyPr wrap="none">
            <a:spAutoFit/>
          </a:bodyPr>
          <a:lstStyle/>
          <a:p>
            <a:r>
              <a:rPr lang="nl-BE" sz="800" dirty="0"/>
              <a:t>https://unsplash.com/photos/ft7vJxwl2RY</a:t>
            </a:r>
          </a:p>
        </p:txBody>
      </p:sp>
      <p:sp>
        <p:nvSpPr>
          <p:cNvPr id="2" name="ZoneTexte 1"/>
          <p:cNvSpPr txBox="1"/>
          <p:nvPr/>
        </p:nvSpPr>
        <p:spPr>
          <a:xfrm>
            <a:off x="1309213" y="2708920"/>
            <a:ext cx="6832320" cy="1015663"/>
          </a:xfrm>
          <a:prstGeom prst="rect">
            <a:avLst/>
          </a:prstGeom>
          <a:noFill/>
        </p:spPr>
        <p:txBody>
          <a:bodyPr wrap="none" rtlCol="0">
            <a:spAutoFit/>
          </a:bodyPr>
          <a:lstStyle/>
          <a:p>
            <a:r>
              <a:rPr lang="nl-BE" sz="6000" dirty="0" err="1" smtClean="0">
                <a:solidFill>
                  <a:schemeClr val="bg1"/>
                </a:solidFill>
                <a:latin typeface="Dotum" panose="020B0600000101010101" pitchFamily="34" charset="-127"/>
                <a:ea typeface="Dotum" panose="020B0600000101010101" pitchFamily="34" charset="-127"/>
              </a:rPr>
              <a:t>Autres</a:t>
            </a:r>
            <a:r>
              <a:rPr lang="nl-BE" sz="6000" dirty="0" smtClean="0">
                <a:solidFill>
                  <a:schemeClr val="bg1"/>
                </a:solidFill>
                <a:latin typeface="Dotum" panose="020B0600000101010101" pitchFamily="34" charset="-127"/>
                <a:ea typeface="Dotum" panose="020B0600000101010101" pitchFamily="34" charset="-127"/>
              </a:rPr>
              <a:t> </a:t>
            </a:r>
            <a:r>
              <a:rPr lang="nl-BE" sz="6000" dirty="0" err="1" smtClean="0">
                <a:solidFill>
                  <a:schemeClr val="bg1"/>
                </a:solidFill>
                <a:latin typeface="Dotum" panose="020B0600000101010101" pitchFamily="34" charset="-127"/>
                <a:ea typeface="Dotum" panose="020B0600000101010101" pitchFamily="34" charset="-127"/>
              </a:rPr>
              <a:t>questions</a:t>
            </a:r>
            <a:r>
              <a:rPr lang="nl-BE" sz="6000" dirty="0" smtClean="0">
                <a:solidFill>
                  <a:schemeClr val="bg1"/>
                </a:solidFill>
                <a:latin typeface="Dotum" panose="020B0600000101010101" pitchFamily="34" charset="-127"/>
                <a:ea typeface="Dotum" panose="020B0600000101010101" pitchFamily="34" charset="-127"/>
              </a:rPr>
              <a:t> ?</a:t>
            </a:r>
            <a:endParaRPr lang="nl-BE" sz="6000" dirty="0">
              <a:solidFill>
                <a:schemeClr val="bg1"/>
              </a:solidFill>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23235318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569" y="1556793"/>
            <a:ext cx="2842862"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0" y="5877272"/>
            <a:ext cx="9144000" cy="738664"/>
          </a:xfrm>
          <a:prstGeom prst="rect">
            <a:avLst/>
          </a:prstGeom>
        </p:spPr>
        <p:txBody>
          <a:bodyPr wrap="square">
            <a:spAutoFit/>
          </a:bodyPr>
          <a:lstStyle/>
          <a:p>
            <a:pPr algn="ctr"/>
            <a:r>
              <a:rPr lang="nl-BE" b="1" dirty="0">
                <a:latin typeface="Dosis" panose="02010503020202060003" pitchFamily="2" charset="0"/>
              </a:rPr>
              <a:t>IT pour </a:t>
            </a:r>
            <a:r>
              <a:rPr lang="nl-BE" b="1" dirty="0" err="1">
                <a:solidFill>
                  <a:srgbClr val="E83B43"/>
                </a:solidFill>
                <a:latin typeface="Dosis" panose="02010503020202060003" pitchFamily="2" charset="0"/>
              </a:rPr>
              <a:t>gestion</a:t>
            </a:r>
            <a:r>
              <a:rPr lang="nl-BE" b="1" dirty="0">
                <a:solidFill>
                  <a:srgbClr val="E83B43"/>
                </a:solidFill>
                <a:latin typeface="Dosis" panose="02010503020202060003" pitchFamily="2" charset="0"/>
              </a:rPr>
              <a:t> </a:t>
            </a:r>
            <a:r>
              <a:rPr lang="nl-BE" b="1" dirty="0" err="1">
                <a:solidFill>
                  <a:srgbClr val="E83B43"/>
                </a:solidFill>
                <a:latin typeface="Dosis" panose="02010503020202060003" pitchFamily="2" charset="0"/>
              </a:rPr>
              <a:t>d’évènement</a:t>
            </a:r>
            <a:r>
              <a:rPr lang="nl-BE" b="1" dirty="0">
                <a:solidFill>
                  <a:srgbClr val="E83B43"/>
                </a:solidFill>
                <a:latin typeface="Dosis" panose="02010503020202060003" pitchFamily="2" charset="0"/>
              </a:rPr>
              <a:t> &amp; de </a:t>
            </a:r>
            <a:r>
              <a:rPr lang="nl-BE" b="1" dirty="0" err="1">
                <a:solidFill>
                  <a:srgbClr val="E83B43"/>
                </a:solidFill>
                <a:latin typeface="Dosis" panose="02010503020202060003" pitchFamily="2" charset="0"/>
              </a:rPr>
              <a:t>crise</a:t>
            </a:r>
            <a:endParaRPr lang="nl-BE" b="1" dirty="0">
              <a:solidFill>
                <a:srgbClr val="E83B43"/>
              </a:solidFill>
              <a:latin typeface="Dosis" panose="02010503020202060003" pitchFamily="2" charset="0"/>
            </a:endParaRPr>
          </a:p>
          <a:p>
            <a:pPr algn="ctr"/>
            <a:endParaRPr lang="en-US" sz="600" b="1" spc="100" dirty="0" smtClean="0">
              <a:latin typeface="Dosis" panose="02010503020202060003" pitchFamily="2" charset="0"/>
            </a:endParaRPr>
          </a:p>
          <a:p>
            <a:pPr algn="ctr"/>
            <a:r>
              <a:rPr lang="en-US" spc="100" dirty="0" smtClean="0">
                <a:solidFill>
                  <a:srgbClr val="E83B43"/>
                </a:solidFill>
                <a:latin typeface="Dosis" panose="02010503020202060003" pitchFamily="2" charset="0"/>
              </a:rPr>
              <a:t>cartography</a:t>
            </a:r>
            <a:r>
              <a:rPr lang="en-US" spc="100" dirty="0" smtClean="0">
                <a:latin typeface="Dosis" panose="02010503020202060003" pitchFamily="2" charset="0"/>
              </a:rPr>
              <a:t> </a:t>
            </a:r>
            <a:r>
              <a:rPr lang="en-US" spc="100" dirty="0">
                <a:latin typeface="Dosis" panose="02010503020202060003" pitchFamily="2" charset="0"/>
              </a:rPr>
              <a:t>| </a:t>
            </a:r>
            <a:r>
              <a:rPr lang="en-US" spc="100" dirty="0" smtClean="0">
                <a:latin typeface="Dosis" panose="02010503020202060003" pitchFamily="2" charset="0"/>
              </a:rPr>
              <a:t>communication | </a:t>
            </a:r>
            <a:r>
              <a:rPr lang="en-US" spc="100" dirty="0" smtClean="0">
                <a:solidFill>
                  <a:srgbClr val="E83B43"/>
                </a:solidFill>
                <a:latin typeface="Dosis" panose="02010503020202060003" pitchFamily="2" charset="0"/>
              </a:rPr>
              <a:t>software</a:t>
            </a:r>
            <a:r>
              <a:rPr lang="en-US" spc="100" dirty="0">
                <a:latin typeface="Dosis" panose="02010503020202060003" pitchFamily="2" charset="0"/>
              </a:rPr>
              <a:t> | </a:t>
            </a:r>
            <a:r>
              <a:rPr lang="en-US" spc="100" dirty="0" smtClean="0">
                <a:latin typeface="Dosis" panose="02010503020202060003" pitchFamily="2" charset="0"/>
              </a:rPr>
              <a:t>consulting</a:t>
            </a:r>
            <a:endParaRPr lang="en-US" spc="100" dirty="0">
              <a:solidFill>
                <a:srgbClr val="E83B43"/>
              </a:solidFill>
              <a:latin typeface="Dosis" panose="02010503020202060003" pitchFamily="2" charset="0"/>
            </a:endParaRPr>
          </a:p>
        </p:txBody>
      </p:sp>
    </p:spTree>
    <p:extLst>
      <p:ext uri="{BB962C8B-B14F-4D97-AF65-F5344CB8AC3E}">
        <p14:creationId xmlns:p14="http://schemas.microsoft.com/office/powerpoint/2010/main" val="19438861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nl-BE"/>
          </a:p>
        </p:txBody>
      </p:sp>
      <p:sp>
        <p:nvSpPr>
          <p:cNvPr id="3" name="Espace réservé du contenu 2"/>
          <p:cNvSpPr>
            <a:spLocks noGrp="1"/>
          </p:cNvSpPr>
          <p:nvPr>
            <p:ph idx="1"/>
          </p:nvPr>
        </p:nvSpPr>
        <p:spPr/>
        <p:txBody>
          <a:bodyPr/>
          <a:lstStyle/>
          <a:p>
            <a:endParaRPr lang="nl-BE"/>
          </a:p>
        </p:txBody>
      </p:sp>
      <p:pic>
        <p:nvPicPr>
          <p:cNvPr id="4100" name="Picture 4" descr="https://upload.wikimedia.org/wikipedia/commons/thumb/6/6f/An_Aerial_View_of_the_Za%27atri_Refugee_Camp.jpg/1280px-An_Aerial_View_of_the_Za%27atri_Refugee_Ca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2" y="-60135"/>
            <a:ext cx="11280526" cy="69181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7504" y="6642556"/>
            <a:ext cx="1225015" cy="215444"/>
          </a:xfrm>
          <a:prstGeom prst="rect">
            <a:avLst/>
          </a:prstGeom>
        </p:spPr>
        <p:txBody>
          <a:bodyPr wrap="none">
            <a:spAutoFit/>
          </a:bodyPr>
          <a:lstStyle/>
          <a:p>
            <a:r>
              <a:rPr lang="fr-BE" sz="800" dirty="0">
                <a:solidFill>
                  <a:schemeClr val="bg1">
                    <a:lumMod val="85000"/>
                  </a:schemeClr>
                </a:solidFill>
                <a:latin typeface="Calibri Light" panose="020F0302020204030204" pitchFamily="34" charset="0"/>
              </a:rPr>
              <a:t>U.S. </a:t>
            </a:r>
            <a:r>
              <a:rPr lang="fr-BE" sz="800" dirty="0" err="1">
                <a:solidFill>
                  <a:schemeClr val="bg1">
                    <a:lumMod val="85000"/>
                  </a:schemeClr>
                </a:solidFill>
                <a:latin typeface="Calibri Light" panose="020F0302020204030204" pitchFamily="34" charset="0"/>
              </a:rPr>
              <a:t>Department</a:t>
            </a:r>
            <a:r>
              <a:rPr lang="fr-BE" sz="800" dirty="0">
                <a:solidFill>
                  <a:schemeClr val="bg1">
                    <a:lumMod val="85000"/>
                  </a:schemeClr>
                </a:solidFill>
                <a:latin typeface="Calibri Light" panose="020F0302020204030204" pitchFamily="34" charset="0"/>
              </a:rPr>
              <a:t> of State</a:t>
            </a:r>
            <a:endParaRPr lang="nl-BE" sz="800" dirty="0">
              <a:solidFill>
                <a:schemeClr val="bg1">
                  <a:lumMod val="85000"/>
                </a:schemeClr>
              </a:solidFill>
              <a:latin typeface="Calibri Light" panose="020F0302020204030204" pitchFamily="34" charset="0"/>
            </a:endParaRPr>
          </a:p>
        </p:txBody>
      </p:sp>
    </p:spTree>
    <p:extLst>
      <p:ext uri="{BB962C8B-B14F-4D97-AF65-F5344CB8AC3E}">
        <p14:creationId xmlns:p14="http://schemas.microsoft.com/office/powerpoint/2010/main" val="33633003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56792"/>
            <a:ext cx="8687823"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6195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b="1" dirty="0" err="1" smtClean="0">
                <a:latin typeface="Dosis" panose="02010503020202060003" pitchFamily="2" charset="0"/>
              </a:rPr>
              <a:t>Librairies</a:t>
            </a:r>
            <a:r>
              <a:rPr lang="nl-BE" b="1" dirty="0" smtClean="0">
                <a:latin typeface="Dosis" panose="02010503020202060003" pitchFamily="2" charset="0"/>
              </a:rPr>
              <a:t> </a:t>
            </a:r>
            <a:r>
              <a:rPr lang="nl-BE" b="1" dirty="0" err="1" smtClean="0">
                <a:latin typeface="Dosis" panose="02010503020202060003" pitchFamily="2" charset="0"/>
              </a:rPr>
              <a:t>avec</a:t>
            </a:r>
            <a:r>
              <a:rPr lang="nl-BE" b="1" dirty="0" smtClean="0">
                <a:latin typeface="Dosis" panose="02010503020202060003" pitchFamily="2" charset="0"/>
              </a:rPr>
              <a:t> des grilles</a:t>
            </a:r>
            <a:endParaRPr lang="nl-BE" b="1" dirty="0">
              <a:latin typeface="Dosis" panose="02010503020202060003" pitchFamily="2" charset="0"/>
            </a:endParaRPr>
          </a:p>
        </p:txBody>
      </p:sp>
      <p:sp>
        <p:nvSpPr>
          <p:cNvPr id="3" name="Espace réservé du contenu 2"/>
          <p:cNvSpPr>
            <a:spLocks noGrp="1"/>
          </p:cNvSpPr>
          <p:nvPr>
            <p:ph idx="1"/>
          </p:nvPr>
        </p:nvSpPr>
        <p:spPr/>
        <p:txBody>
          <a:bodyPr>
            <a:noAutofit/>
          </a:bodyPr>
          <a:lstStyle/>
          <a:p>
            <a:r>
              <a:rPr lang="en-US" sz="2000" dirty="0" smtClean="0">
                <a:latin typeface="Calibri Light" panose="020F0302020204030204" pitchFamily="34" charset="0"/>
                <a:hlinkClick r:id="rId2"/>
              </a:rPr>
              <a:t>https</a:t>
            </a:r>
            <a:r>
              <a:rPr lang="en-US" sz="2000" dirty="0">
                <a:latin typeface="Calibri Light" panose="020F0302020204030204" pitchFamily="34" charset="0"/>
                <a:hlinkClick r:id="rId2"/>
              </a:rPr>
              <a:t>://github.com/trailbehind/leaflet-grids </a:t>
            </a:r>
            <a:endParaRPr lang="en-US" sz="2000" dirty="0">
              <a:latin typeface="Calibri Light" panose="020F0302020204030204" pitchFamily="34" charset="0"/>
            </a:endParaRPr>
          </a:p>
          <a:p>
            <a:r>
              <a:rPr lang="en-US" sz="2000" dirty="0" smtClean="0">
                <a:latin typeface="Calibri Light" panose="020F0302020204030204" pitchFamily="34" charset="0"/>
                <a:hlinkClick r:id="rId3"/>
              </a:rPr>
              <a:t>blog.mastermaps.com </a:t>
            </a:r>
            <a:r>
              <a:rPr lang="en-US" sz="2000" dirty="0">
                <a:latin typeface="Calibri Light" panose="020F0302020204030204" pitchFamily="34" charset="0"/>
                <a:hlinkClick r:id="rId3"/>
              </a:rPr>
              <a:t>&gt; 2013 &gt; 07 &gt; Creating-</a:t>
            </a:r>
            <a:r>
              <a:rPr lang="en-US" sz="2000" dirty="0" err="1">
                <a:latin typeface="Calibri Light" panose="020F0302020204030204" pitchFamily="34" charset="0"/>
                <a:hlinkClick r:id="rId3"/>
              </a:rPr>
              <a:t>graticule</a:t>
            </a:r>
            <a:r>
              <a:rPr lang="en-US" sz="2000" dirty="0">
                <a:latin typeface="Calibri Light" panose="020F0302020204030204" pitchFamily="34" charset="0"/>
                <a:hlinkClick r:id="rId3"/>
              </a:rPr>
              <a:t>-with-leaflet </a:t>
            </a:r>
            <a:endParaRPr lang="en-US" sz="2000" dirty="0">
              <a:latin typeface="Calibri Light" panose="020F0302020204030204" pitchFamily="34" charset="0"/>
            </a:endParaRPr>
          </a:p>
          <a:p>
            <a:r>
              <a:rPr lang="en-US" sz="2000" dirty="0" smtClean="0">
                <a:latin typeface="Calibri Light" panose="020F0302020204030204" pitchFamily="34" charset="0"/>
                <a:hlinkClick r:id="rId4"/>
              </a:rPr>
              <a:t>https</a:t>
            </a:r>
            <a:r>
              <a:rPr lang="en-US" sz="2000" dirty="0">
                <a:latin typeface="Calibri Light" panose="020F0302020204030204" pitchFamily="34" charset="0"/>
                <a:hlinkClick r:id="rId4"/>
              </a:rPr>
              <a:t>://github.com/jieter/Leaflet.Grid </a:t>
            </a:r>
            <a:endParaRPr lang="en-US" sz="2000" dirty="0">
              <a:latin typeface="Calibri Light" panose="020F0302020204030204" pitchFamily="34" charset="0"/>
            </a:endParaRPr>
          </a:p>
          <a:p>
            <a:r>
              <a:rPr lang="en-US" sz="2000" dirty="0" smtClean="0">
                <a:latin typeface="Calibri Light" panose="020F0302020204030204" pitchFamily="34" charset="0"/>
                <a:hlinkClick r:id="rId5"/>
              </a:rPr>
              <a:t>https</a:t>
            </a:r>
            <a:r>
              <a:rPr lang="en-US" sz="2000" dirty="0">
                <a:latin typeface="Calibri Light" panose="020F0302020204030204" pitchFamily="34" charset="0"/>
                <a:hlinkClick r:id="rId5"/>
              </a:rPr>
              <a:t>://github.com/ablakey/Leaflet.SimpleGraticule </a:t>
            </a:r>
            <a:endParaRPr lang="en-US" sz="2000" dirty="0">
              <a:latin typeface="Calibri Light" panose="020F0302020204030204" pitchFamily="34" charset="0"/>
            </a:endParaRPr>
          </a:p>
          <a:p>
            <a:r>
              <a:rPr lang="en-US" sz="2000" dirty="0" smtClean="0">
                <a:latin typeface="Calibri Light" panose="020F0302020204030204" pitchFamily="34" charset="0"/>
                <a:hlinkClick r:id="rId6"/>
              </a:rPr>
              <a:t>https</a:t>
            </a:r>
            <a:r>
              <a:rPr lang="en-US" sz="2000" dirty="0">
                <a:latin typeface="Calibri Light" panose="020F0302020204030204" pitchFamily="34" charset="0"/>
                <a:hlinkClick r:id="rId6"/>
              </a:rPr>
              <a:t>://github.com/jonshutt/Leaflet.OS.Graticule </a:t>
            </a:r>
            <a:endParaRPr lang="en-US" sz="2000" dirty="0">
              <a:latin typeface="Calibri Light" panose="020F0302020204030204" pitchFamily="34" charset="0"/>
            </a:endParaRPr>
          </a:p>
          <a:p>
            <a:r>
              <a:rPr lang="en-US" sz="2000" dirty="0" smtClean="0">
                <a:latin typeface="Calibri Light" panose="020F0302020204030204" pitchFamily="34" charset="0"/>
                <a:hlinkClick r:id="rId7"/>
              </a:rPr>
              <a:t>https</a:t>
            </a:r>
            <a:r>
              <a:rPr lang="en-US" sz="2000" dirty="0">
                <a:latin typeface="Calibri Light" panose="020F0302020204030204" pitchFamily="34" charset="0"/>
                <a:hlinkClick r:id="rId7"/>
              </a:rPr>
              <a:t>://github.com/cloudybay/leaflet.latlng-graticule </a:t>
            </a:r>
            <a:endParaRPr lang="en-US" sz="2000" dirty="0">
              <a:latin typeface="Calibri Light" panose="020F0302020204030204" pitchFamily="34" charset="0"/>
            </a:endParaRPr>
          </a:p>
          <a:p>
            <a:r>
              <a:rPr lang="en-US" sz="2000" dirty="0" smtClean="0">
                <a:latin typeface="Calibri Light" panose="020F0302020204030204" pitchFamily="34" charset="0"/>
                <a:hlinkClick r:id="rId8"/>
              </a:rPr>
              <a:t>https</a:t>
            </a:r>
            <a:r>
              <a:rPr lang="en-US" sz="2000" dirty="0">
                <a:latin typeface="Calibri Light" panose="020F0302020204030204" pitchFamily="34" charset="0"/>
                <a:hlinkClick r:id="rId8"/>
              </a:rPr>
              <a:t>://www.npmjs.com/package/leaflet-virtual-grid </a:t>
            </a:r>
            <a:endParaRPr lang="en-US" sz="2000" dirty="0">
              <a:latin typeface="Calibri Light" panose="020F0302020204030204" pitchFamily="34" charset="0"/>
            </a:endParaRPr>
          </a:p>
          <a:p>
            <a:r>
              <a:rPr lang="en-US" sz="2000" dirty="0" smtClean="0">
                <a:latin typeface="Calibri Light" panose="020F0302020204030204" pitchFamily="34" charset="0"/>
                <a:hlinkClick r:id="rId9"/>
              </a:rPr>
              <a:t>https</a:t>
            </a:r>
            <a:r>
              <a:rPr lang="en-US" sz="2000" dirty="0">
                <a:latin typeface="Calibri Light" panose="020F0302020204030204" pitchFamily="34" charset="0"/>
                <a:hlinkClick r:id="rId9"/>
              </a:rPr>
              <a:t>://pluton.cassio.pe/~julien/leaflet-virtual-grid/examples/events.html </a:t>
            </a:r>
            <a:endParaRPr lang="en-US" sz="2000" dirty="0">
              <a:latin typeface="Calibri Light" panose="020F0302020204030204" pitchFamily="34" charset="0"/>
            </a:endParaRPr>
          </a:p>
          <a:p>
            <a:r>
              <a:rPr lang="en-US" sz="2000" dirty="0" smtClean="0">
                <a:latin typeface="Calibri Light" panose="020F0302020204030204" pitchFamily="34" charset="0"/>
                <a:hlinkClick r:id="rId10"/>
              </a:rPr>
              <a:t>https</a:t>
            </a:r>
            <a:r>
              <a:rPr lang="en-US" sz="2000" dirty="0">
                <a:latin typeface="Calibri Light" panose="020F0302020204030204" pitchFamily="34" charset="0"/>
                <a:hlinkClick r:id="rId10"/>
              </a:rPr>
              <a:t>://codepen.io/patrickarlt/pen/afdbB </a:t>
            </a:r>
            <a:endParaRPr lang="en-US" sz="2000" dirty="0">
              <a:latin typeface="Calibri Light" panose="020F0302020204030204" pitchFamily="34" charset="0"/>
            </a:endParaRPr>
          </a:p>
          <a:p>
            <a:endParaRPr lang="nl-BE" sz="2000" dirty="0">
              <a:latin typeface="Calibri Light" panose="020F0302020204030204" pitchFamily="34" charset="0"/>
            </a:endParaRPr>
          </a:p>
        </p:txBody>
      </p:sp>
    </p:spTree>
    <p:extLst>
      <p:ext uri="{BB962C8B-B14F-4D97-AF65-F5344CB8AC3E}">
        <p14:creationId xmlns:p14="http://schemas.microsoft.com/office/powerpoint/2010/main" val="26053108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nl-BE"/>
          </a:p>
        </p:txBody>
      </p:sp>
      <p:sp>
        <p:nvSpPr>
          <p:cNvPr id="3" name="Espace réservé du contenu 2"/>
          <p:cNvSpPr>
            <a:spLocks noGrp="1"/>
          </p:cNvSpPr>
          <p:nvPr>
            <p:ph idx="1"/>
          </p:nvPr>
        </p:nvSpPr>
        <p:spPr/>
        <p:txBody>
          <a:bodyPr/>
          <a:lstStyle/>
          <a:p>
            <a:endParaRPr lang="nl-BE"/>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0" y="1013495"/>
            <a:ext cx="9157020" cy="4690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8335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nl-BE"/>
          </a:p>
        </p:txBody>
      </p:sp>
      <p:sp>
        <p:nvSpPr>
          <p:cNvPr id="3" name="Espace réservé du contenu 2"/>
          <p:cNvSpPr>
            <a:spLocks noGrp="1"/>
          </p:cNvSpPr>
          <p:nvPr>
            <p:ph idx="1"/>
          </p:nvPr>
        </p:nvSpPr>
        <p:spPr/>
        <p:txBody>
          <a:bodyPr/>
          <a:lstStyle/>
          <a:p>
            <a:endParaRPr lang="nl-BE"/>
          </a:p>
        </p:txBody>
      </p:sp>
      <p:pic>
        <p:nvPicPr>
          <p:cNvPr id="2052" name="Picture 4" descr="https://upload.wikimedia.org/wikipedia/commons/thumb/7/7e/2010_Haiti_earthquake_damage3.jpg/1280px-2010_Haiti_earthquake_damag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737"/>
            <a:ext cx="10332640" cy="68857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8" y="6642555"/>
            <a:ext cx="1168910" cy="215444"/>
          </a:xfrm>
          <a:prstGeom prst="rect">
            <a:avLst/>
          </a:prstGeom>
        </p:spPr>
        <p:txBody>
          <a:bodyPr wrap="none">
            <a:spAutoFit/>
          </a:bodyPr>
          <a:lstStyle/>
          <a:p>
            <a:r>
              <a:rPr lang="fr-BE" sz="800" dirty="0">
                <a:solidFill>
                  <a:schemeClr val="bg1">
                    <a:lumMod val="85000"/>
                  </a:schemeClr>
                </a:solidFill>
                <a:latin typeface="Calibri Light" panose="020F0302020204030204" pitchFamily="34" charset="0"/>
              </a:rPr>
              <a:t>UN Photo/Logan Abassi</a:t>
            </a:r>
            <a:endParaRPr lang="nl-BE" sz="800" dirty="0">
              <a:solidFill>
                <a:schemeClr val="bg1">
                  <a:lumMod val="85000"/>
                </a:schemeClr>
              </a:solidFill>
              <a:latin typeface="Calibri Light" panose="020F0302020204030204" pitchFamily="34" charset="0"/>
            </a:endParaRPr>
          </a:p>
        </p:txBody>
      </p:sp>
    </p:spTree>
    <p:extLst>
      <p:ext uri="{BB962C8B-B14F-4D97-AF65-F5344CB8AC3E}">
        <p14:creationId xmlns:p14="http://schemas.microsoft.com/office/powerpoint/2010/main" val="2251381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4634" y="92010"/>
            <a:ext cx="8229600" cy="1143000"/>
          </a:xfrm>
        </p:spPr>
        <p:txBody>
          <a:bodyPr/>
          <a:lstStyle/>
          <a:p>
            <a:endParaRPr lang="nl-BE"/>
          </a:p>
        </p:txBody>
      </p:sp>
      <p:sp>
        <p:nvSpPr>
          <p:cNvPr id="3" name="Espace réservé du contenu 2"/>
          <p:cNvSpPr>
            <a:spLocks noGrp="1"/>
          </p:cNvSpPr>
          <p:nvPr>
            <p:ph idx="1"/>
          </p:nvPr>
        </p:nvSpPr>
        <p:spPr>
          <a:xfrm>
            <a:off x="484634" y="1417572"/>
            <a:ext cx="8229600" cy="4525963"/>
          </a:xfrm>
        </p:spPr>
        <p:txBody>
          <a:bodyPr/>
          <a:lstStyle/>
          <a:p>
            <a:endParaRPr lang="nl-BE"/>
          </a:p>
        </p:txBody>
      </p:sp>
      <p:pic>
        <p:nvPicPr>
          <p:cNvPr id="2052" name="Picture 4" descr="https://upload.wikimedia.org/wikipedia/commons/thumb/7/7e/2010_Haiti_earthquake_damage3.jpg/1280px-2010_Haiti_earthquake_damag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737"/>
            <a:ext cx="10332640" cy="68857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8" y="6642555"/>
            <a:ext cx="1168910" cy="215444"/>
          </a:xfrm>
          <a:prstGeom prst="rect">
            <a:avLst/>
          </a:prstGeom>
        </p:spPr>
        <p:txBody>
          <a:bodyPr wrap="none">
            <a:spAutoFit/>
          </a:bodyPr>
          <a:lstStyle/>
          <a:p>
            <a:r>
              <a:rPr lang="fr-BE" sz="800" dirty="0">
                <a:solidFill>
                  <a:schemeClr val="bg1">
                    <a:lumMod val="85000"/>
                  </a:schemeClr>
                </a:solidFill>
                <a:latin typeface="Calibri Light" panose="020F0302020204030204" pitchFamily="34" charset="0"/>
              </a:rPr>
              <a:t>UN Photo/Logan Abassi</a:t>
            </a:r>
            <a:endParaRPr lang="nl-BE" sz="800" dirty="0">
              <a:solidFill>
                <a:schemeClr val="bg1">
                  <a:lumMod val="85000"/>
                </a:schemeClr>
              </a:solidFill>
              <a:latin typeface="Calibri Light" panose="020F0302020204030204" pitchFamily="34" charset="0"/>
            </a:endParaRPr>
          </a:p>
        </p:txBody>
      </p:sp>
      <p:sp>
        <p:nvSpPr>
          <p:cNvPr id="5" name="Rectangle 4"/>
          <p:cNvSpPr/>
          <p:nvPr/>
        </p:nvSpPr>
        <p:spPr>
          <a:xfrm>
            <a:off x="-585142" y="150028"/>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tangle 6"/>
          <p:cNvSpPr/>
          <p:nvPr/>
        </p:nvSpPr>
        <p:spPr>
          <a:xfrm>
            <a:off x="-585142" y="807278"/>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p:cNvSpPr/>
          <p:nvPr/>
        </p:nvSpPr>
        <p:spPr>
          <a:xfrm>
            <a:off x="-585142" y="1455350"/>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85142" y="2103422"/>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585142" y="2751494"/>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p:cNvSpPr/>
          <p:nvPr/>
        </p:nvSpPr>
        <p:spPr>
          <a:xfrm>
            <a:off x="-585142" y="3399566"/>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p:cNvSpPr/>
          <p:nvPr/>
        </p:nvSpPr>
        <p:spPr>
          <a:xfrm>
            <a:off x="-585142" y="4047638"/>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585142" y="4697620"/>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p:cNvSpPr/>
          <p:nvPr/>
        </p:nvSpPr>
        <p:spPr>
          <a:xfrm>
            <a:off x="-585142" y="5345692"/>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p:cNvSpPr/>
          <p:nvPr/>
        </p:nvSpPr>
        <p:spPr>
          <a:xfrm>
            <a:off x="-579362" y="5993764"/>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Rectangle 25"/>
          <p:cNvSpPr/>
          <p:nvPr/>
        </p:nvSpPr>
        <p:spPr>
          <a:xfrm rot="5400000">
            <a:off x="-4556420" y="1061120"/>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Rectangle 26"/>
          <p:cNvSpPr/>
          <p:nvPr/>
        </p:nvSpPr>
        <p:spPr>
          <a:xfrm rot="5400000">
            <a:off x="-3912886" y="1061120"/>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p:cNvSpPr/>
          <p:nvPr/>
        </p:nvSpPr>
        <p:spPr>
          <a:xfrm rot="5400000">
            <a:off x="-5212704" y="1061120"/>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p:cNvSpPr/>
          <p:nvPr/>
        </p:nvSpPr>
        <p:spPr>
          <a:xfrm rot="5400000">
            <a:off x="-2608529" y="1131314"/>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Rectangle 29"/>
          <p:cNvSpPr/>
          <p:nvPr/>
        </p:nvSpPr>
        <p:spPr>
          <a:xfrm rot="5400000">
            <a:off x="-1964995" y="1131314"/>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Rectangle 30"/>
          <p:cNvSpPr/>
          <p:nvPr/>
        </p:nvSpPr>
        <p:spPr>
          <a:xfrm rot="5400000">
            <a:off x="-3264813" y="1131314"/>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tangle 21"/>
          <p:cNvSpPr/>
          <p:nvPr/>
        </p:nvSpPr>
        <p:spPr>
          <a:xfrm rot="5400000">
            <a:off x="-662893" y="1141367"/>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tangle 22"/>
          <p:cNvSpPr/>
          <p:nvPr/>
        </p:nvSpPr>
        <p:spPr>
          <a:xfrm rot="5400000">
            <a:off x="-19359" y="1141367"/>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p:cNvSpPr/>
          <p:nvPr/>
        </p:nvSpPr>
        <p:spPr>
          <a:xfrm rot="5400000">
            <a:off x="-1319177" y="1141367"/>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tangle 24"/>
          <p:cNvSpPr/>
          <p:nvPr/>
        </p:nvSpPr>
        <p:spPr>
          <a:xfrm rot="5400000">
            <a:off x="1284998" y="1211561"/>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tangle 31"/>
          <p:cNvSpPr/>
          <p:nvPr/>
        </p:nvSpPr>
        <p:spPr>
          <a:xfrm rot="5400000">
            <a:off x="1928532" y="1211561"/>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Rectangle 32"/>
          <p:cNvSpPr/>
          <p:nvPr/>
        </p:nvSpPr>
        <p:spPr>
          <a:xfrm rot="5400000">
            <a:off x="628714" y="1211561"/>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Rectangle 33"/>
          <p:cNvSpPr/>
          <p:nvPr/>
        </p:nvSpPr>
        <p:spPr>
          <a:xfrm rot="5400000">
            <a:off x="3232889" y="1243385"/>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Rectangle 34"/>
          <p:cNvSpPr/>
          <p:nvPr/>
        </p:nvSpPr>
        <p:spPr>
          <a:xfrm rot="5400000">
            <a:off x="3876423" y="1243385"/>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Rectangle 35"/>
          <p:cNvSpPr/>
          <p:nvPr/>
        </p:nvSpPr>
        <p:spPr>
          <a:xfrm rot="5400000">
            <a:off x="2576605" y="1243385"/>
            <a:ext cx="12025336" cy="64807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05129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615280" y="1916832"/>
            <a:ext cx="7277200" cy="4608512"/>
          </a:xfrm>
        </p:spPr>
        <p:txBody>
          <a:bodyPr>
            <a:normAutofit fontScale="92500" lnSpcReduction="20000"/>
          </a:bodyPr>
          <a:lstStyle/>
          <a:p>
            <a:r>
              <a:rPr lang="nl-BE" sz="2400" dirty="0" smtClean="0">
                <a:latin typeface="Calibri Light" panose="020F0302020204030204" pitchFamily="34" charset="0"/>
              </a:rPr>
              <a:t>Lambert</a:t>
            </a:r>
          </a:p>
          <a:p>
            <a:pPr lvl="1"/>
            <a:r>
              <a:rPr lang="nl-BE" sz="2000" dirty="0" smtClean="0">
                <a:latin typeface="Calibri Light" panose="020F0302020204030204" pitchFamily="34" charset="0"/>
              </a:rPr>
              <a:t>140.000 150.000 (ex : Lambert 72)</a:t>
            </a:r>
          </a:p>
          <a:p>
            <a:r>
              <a:rPr lang="nl-BE" sz="2400" dirty="0" smtClean="0">
                <a:latin typeface="Calibri Light" panose="020F0302020204030204" pitchFamily="34" charset="0"/>
              </a:rPr>
              <a:t>UTM</a:t>
            </a:r>
          </a:p>
          <a:p>
            <a:pPr lvl="1"/>
            <a:r>
              <a:rPr lang="fr-BE" sz="2000" dirty="0">
                <a:latin typeface="Calibri Light" panose="020F0302020204030204" pitchFamily="34" charset="0"/>
              </a:rPr>
              <a:t>31 U 0503400 1230000</a:t>
            </a:r>
            <a:endParaRPr lang="nl-BE" sz="2000" dirty="0" smtClean="0">
              <a:latin typeface="Calibri Light" panose="020F0302020204030204" pitchFamily="34" charset="0"/>
            </a:endParaRPr>
          </a:p>
          <a:p>
            <a:r>
              <a:rPr lang="nl-BE" sz="2400" dirty="0" smtClean="0">
                <a:latin typeface="Calibri Light" panose="020F0302020204030204" pitchFamily="34" charset="0"/>
              </a:rPr>
              <a:t>MGRS (Military </a:t>
            </a:r>
            <a:r>
              <a:rPr lang="nl-BE" sz="2400" dirty="0" err="1" smtClean="0">
                <a:latin typeface="Calibri Light" panose="020F0302020204030204" pitchFamily="34" charset="0"/>
              </a:rPr>
              <a:t>Grid</a:t>
            </a:r>
            <a:r>
              <a:rPr lang="nl-BE" sz="2400" dirty="0" smtClean="0">
                <a:latin typeface="Calibri Light" panose="020F0302020204030204" pitchFamily="34" charset="0"/>
              </a:rPr>
              <a:t> Reference System)</a:t>
            </a:r>
          </a:p>
          <a:p>
            <a:pPr lvl="1"/>
            <a:r>
              <a:rPr lang="fr-BE" sz="2000" dirty="0">
                <a:latin typeface="Calibri Light" panose="020F0302020204030204" pitchFamily="34" charset="0"/>
              </a:rPr>
              <a:t>31 U EN 03400 </a:t>
            </a:r>
            <a:r>
              <a:rPr lang="fr-BE" sz="2000" dirty="0" smtClean="0">
                <a:latin typeface="Calibri Light" panose="020F0302020204030204" pitchFamily="34" charset="0"/>
              </a:rPr>
              <a:t>30000</a:t>
            </a:r>
            <a:br>
              <a:rPr lang="fr-BE" sz="2000" dirty="0" smtClean="0">
                <a:latin typeface="Calibri Light" panose="020F0302020204030204" pitchFamily="34" charset="0"/>
              </a:rPr>
            </a:br>
            <a:endParaRPr lang="fr-BE" sz="2000" dirty="0" smtClean="0">
              <a:latin typeface="Calibri Light" panose="020F0302020204030204" pitchFamily="34" charset="0"/>
            </a:endParaRPr>
          </a:p>
          <a:p>
            <a:r>
              <a:rPr lang="nl-BE" sz="2400" dirty="0" err="1" smtClean="0">
                <a:latin typeface="Calibri Light" panose="020F0302020204030204" pitchFamily="34" charset="0"/>
              </a:rPr>
              <a:t>Défense</a:t>
            </a:r>
            <a:r>
              <a:rPr lang="nl-BE" sz="2400" dirty="0" smtClean="0">
                <a:latin typeface="Calibri Light" panose="020F0302020204030204" pitchFamily="34" charset="0"/>
              </a:rPr>
              <a:t> </a:t>
            </a:r>
            <a:r>
              <a:rPr lang="nl-BE" sz="2400" dirty="0">
                <a:latin typeface="Calibri Light" panose="020F0302020204030204" pitchFamily="34" charset="0"/>
              </a:rPr>
              <a:t>de la </a:t>
            </a:r>
            <a:r>
              <a:rPr lang="nl-BE" sz="2400" dirty="0" err="1" smtClean="0">
                <a:latin typeface="Calibri Light" panose="020F0302020204030204" pitchFamily="34" charset="0"/>
              </a:rPr>
              <a:t>forêt</a:t>
            </a:r>
            <a:r>
              <a:rPr lang="nl-BE" sz="2400" dirty="0" smtClean="0">
                <a:latin typeface="Calibri Light" panose="020F0302020204030204" pitchFamily="34" charset="0"/>
              </a:rPr>
              <a:t> </a:t>
            </a:r>
            <a:r>
              <a:rPr lang="nl-BE" sz="2400" dirty="0" err="1">
                <a:latin typeface="Calibri Light" panose="020F0302020204030204" pitchFamily="34" charset="0"/>
              </a:rPr>
              <a:t>contre</a:t>
            </a:r>
            <a:r>
              <a:rPr lang="nl-BE" sz="2400" dirty="0">
                <a:latin typeface="Calibri Light" panose="020F0302020204030204" pitchFamily="34" charset="0"/>
              </a:rPr>
              <a:t> les </a:t>
            </a:r>
            <a:r>
              <a:rPr lang="nl-BE" sz="2400" dirty="0" err="1">
                <a:latin typeface="Calibri Light" panose="020F0302020204030204" pitchFamily="34" charset="0"/>
              </a:rPr>
              <a:t>incendies</a:t>
            </a:r>
            <a:r>
              <a:rPr lang="nl-BE" sz="2400" dirty="0">
                <a:latin typeface="Calibri Light" panose="020F0302020204030204" pitchFamily="34" charset="0"/>
              </a:rPr>
              <a:t> (DFCI)</a:t>
            </a:r>
          </a:p>
          <a:p>
            <a:r>
              <a:rPr lang="nl-BE" sz="2400" dirty="0">
                <a:latin typeface="Calibri Light" panose="020F0302020204030204" pitchFamily="34" charset="0"/>
              </a:rPr>
              <a:t>Natuurbranden (BEL)</a:t>
            </a:r>
          </a:p>
          <a:p>
            <a:pPr lvl="1"/>
            <a:endParaRPr lang="nl-BE" sz="2000" dirty="0" smtClean="0">
              <a:latin typeface="Calibri Light" panose="020F0302020204030204" pitchFamily="34" charset="0"/>
            </a:endParaRPr>
          </a:p>
          <a:p>
            <a:r>
              <a:rPr lang="nl-BE" sz="2400" dirty="0" err="1" smtClean="0">
                <a:latin typeface="Calibri Light" panose="020F0302020204030204" pitchFamily="34" charset="0"/>
              </a:rPr>
              <a:t>What</a:t>
            </a:r>
            <a:r>
              <a:rPr lang="nl-BE" sz="2400" dirty="0" smtClean="0">
                <a:latin typeface="Calibri Light" panose="020F0302020204030204" pitchFamily="34" charset="0"/>
              </a:rPr>
              <a:t> Three </a:t>
            </a:r>
            <a:r>
              <a:rPr lang="nl-BE" sz="2400" dirty="0" err="1" smtClean="0">
                <a:latin typeface="Calibri Light" panose="020F0302020204030204" pitchFamily="34" charset="0"/>
              </a:rPr>
              <a:t>Words</a:t>
            </a:r>
            <a:endParaRPr lang="nl-BE" sz="2400" dirty="0" smtClean="0">
              <a:latin typeface="Calibri Light" panose="020F0302020204030204" pitchFamily="34" charset="0"/>
            </a:endParaRPr>
          </a:p>
          <a:p>
            <a:pPr lvl="1"/>
            <a:r>
              <a:rPr lang="fr-BE" sz="2000" dirty="0" err="1" smtClean="0">
                <a:latin typeface="Calibri Light" panose="020F0302020204030204" pitchFamily="34" charset="0"/>
              </a:rPr>
              <a:t>flap.stitch.sediment</a:t>
            </a:r>
            <a:endParaRPr lang="fr-BE" sz="2000" dirty="0" smtClean="0">
              <a:latin typeface="Calibri Light" panose="020F0302020204030204" pitchFamily="34" charset="0"/>
            </a:endParaRPr>
          </a:p>
          <a:p>
            <a:pPr lvl="1"/>
            <a:endParaRPr lang="fr-BE" sz="2000" dirty="0">
              <a:latin typeface="Calibri Light" panose="020F0302020204030204" pitchFamily="34" charset="0"/>
            </a:endParaRPr>
          </a:p>
          <a:p>
            <a:r>
              <a:rPr lang="fr-BE" sz="2400" dirty="0" smtClean="0">
                <a:latin typeface="Calibri Light" panose="020F0302020204030204" pitchFamily="34" charset="0"/>
              </a:rPr>
              <a:t>Etc…</a:t>
            </a:r>
            <a:endParaRPr lang="nl-BE" sz="2400" dirty="0" smtClean="0">
              <a:latin typeface="Calibri Light" panose="020F0302020204030204" pitchFamily="34" charset="0"/>
            </a:endParaRPr>
          </a:p>
        </p:txBody>
      </p:sp>
      <p:sp>
        <p:nvSpPr>
          <p:cNvPr id="4" name="Titre 1"/>
          <p:cNvSpPr txBox="1">
            <a:spLocks/>
          </p:cNvSpPr>
          <p:nvPr/>
        </p:nvSpPr>
        <p:spPr>
          <a:xfrm>
            <a:off x="1619672" y="188640"/>
            <a:ext cx="706712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b="1" dirty="0" err="1" smtClean="0">
                <a:latin typeface="Dosis" panose="02010503020202060003" pitchFamily="2" charset="0"/>
              </a:rPr>
              <a:t>Carroyages</a:t>
            </a:r>
            <a:endParaRPr lang="nl-BE" b="1" dirty="0">
              <a:latin typeface="Dosis" panose="02010503020202060003" pitchFamily="2" charset="0"/>
            </a:endParaRPr>
          </a:p>
        </p:txBody>
      </p:sp>
      <p:pic>
        <p:nvPicPr>
          <p:cNvPr id="5" name="Picture 2" descr="C:\chr\poppy\malak\logos\logo_poppy_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2440" y="6525344"/>
            <a:ext cx="533394" cy="24299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p:cNvGrpSpPr/>
          <p:nvPr/>
        </p:nvGrpSpPr>
        <p:grpSpPr>
          <a:xfrm>
            <a:off x="-1697241" y="-217751"/>
            <a:ext cx="2862602" cy="7246569"/>
            <a:chOff x="-1697241" y="-217751"/>
            <a:chExt cx="2862602" cy="7246569"/>
          </a:xfrm>
        </p:grpSpPr>
        <p:pic>
          <p:nvPicPr>
            <p:cNvPr id="7" name="Picture 3" descr="C:\chr\poppy\website\poppyforteams\rescue\img\bg.jpg"/>
            <p:cNvPicPr>
              <a:picLocks noChangeAspect="1" noChangeArrowheads="1"/>
            </p:cNvPicPr>
            <p:nvPr/>
          </p:nvPicPr>
          <p:blipFill rotWithShape="1">
            <a:blip r:embed="rId3">
              <a:extLst>
                <a:ext uri="{28A0092B-C50C-407E-A947-70E740481C1C}">
                  <a14:useLocalDpi xmlns:a14="http://schemas.microsoft.com/office/drawing/2010/main" val="0"/>
                </a:ext>
              </a:extLst>
            </a:blip>
            <a:srcRect r="80999"/>
            <a:stretch/>
          </p:blipFill>
          <p:spPr bwMode="auto">
            <a:xfrm>
              <a:off x="-900607" y="-217751"/>
              <a:ext cx="2065968" cy="72465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97241" y="-217751"/>
              <a:ext cx="2862601" cy="7246569"/>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b="1"/>
            </a:p>
          </p:txBody>
        </p:sp>
      </p:grpSp>
      <p:pic>
        <p:nvPicPr>
          <p:cNvPr id="1026" name="Picture 2" descr="https://upload.wikimedia.org/wikipedia/commons/thumb/0/0d/Three_tartans.jpg/260px-Three_tartans.jpg"/>
          <p:cNvPicPr>
            <a:picLocks noChangeAspect="1" noChangeArrowheads="1"/>
          </p:cNvPicPr>
          <p:nvPr/>
        </p:nvPicPr>
        <p:blipFill rotWithShape="1">
          <a:blip r:embed="rId4">
            <a:extLst>
              <a:ext uri="{28A0092B-C50C-407E-A947-70E740481C1C}">
                <a14:useLocalDpi xmlns:a14="http://schemas.microsoft.com/office/drawing/2010/main" val="0"/>
              </a:ext>
            </a:extLst>
          </a:blip>
          <a:srcRect l="72205" r="6083"/>
          <a:stretch/>
        </p:blipFill>
        <p:spPr bwMode="auto">
          <a:xfrm>
            <a:off x="-840404" y="-47625"/>
            <a:ext cx="2005764" cy="6928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7625" y="6620629"/>
            <a:ext cx="761747" cy="215444"/>
          </a:xfrm>
          <a:prstGeom prst="rect">
            <a:avLst/>
          </a:prstGeom>
        </p:spPr>
        <p:txBody>
          <a:bodyPr wrap="none">
            <a:spAutoFit/>
          </a:bodyPr>
          <a:lstStyle/>
          <a:p>
            <a:r>
              <a:rPr lang="nl-BE" sz="800" dirty="0" err="1">
                <a:solidFill>
                  <a:schemeClr val="bg1">
                    <a:lumMod val="75000"/>
                  </a:schemeClr>
                </a:solidFill>
              </a:rPr>
              <a:t>Dreamyshade</a:t>
            </a:r>
            <a:endParaRPr lang="nl-BE" sz="800" dirty="0">
              <a:solidFill>
                <a:schemeClr val="bg1">
                  <a:lumMod val="75000"/>
                </a:schemeClr>
              </a:solidFill>
            </a:endParaRPr>
          </a:p>
        </p:txBody>
      </p:sp>
    </p:spTree>
    <p:extLst>
      <p:ext uri="{BB962C8B-B14F-4D97-AF65-F5344CB8AC3E}">
        <p14:creationId xmlns:p14="http://schemas.microsoft.com/office/powerpoint/2010/main" val="3268477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52"/>
          <a:stretch/>
        </p:blipFill>
        <p:spPr bwMode="auto">
          <a:xfrm>
            <a:off x="0" y="-110574"/>
            <a:ext cx="9144000" cy="6968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66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52"/>
          <a:stretch/>
        </p:blipFill>
        <p:spPr bwMode="auto">
          <a:xfrm>
            <a:off x="0" y="-110574"/>
            <a:ext cx="9144000" cy="6968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flipH="1">
            <a:off x="0" y="2958214"/>
            <a:ext cx="9144000" cy="830997"/>
          </a:xfrm>
          <a:prstGeom prst="rect">
            <a:avLst/>
          </a:prstGeom>
          <a:noFill/>
        </p:spPr>
        <p:txBody>
          <a:bodyPr wrap="square" rtlCol="0">
            <a:spAutoFit/>
          </a:bodyPr>
          <a:lstStyle/>
          <a:p>
            <a:pPr algn="ctr"/>
            <a:r>
              <a:rPr lang="nl-BE" sz="4800" dirty="0" smtClean="0">
                <a:latin typeface="BankGothic Lt BT" panose="020B0607020203060204" pitchFamily="34" charset="0"/>
                <a:cs typeface="Aharoni" panose="02010803020104030203" pitchFamily="2" charset="-79"/>
              </a:rPr>
              <a:t>GAME OVER</a:t>
            </a:r>
            <a:endParaRPr lang="nl-BE" sz="4800" dirty="0">
              <a:latin typeface="BankGothic Lt BT" panose="020B0607020203060204" pitchFamily="34" charset="0"/>
              <a:cs typeface="Aharoni" panose="02010803020104030203" pitchFamily="2" charset="-79"/>
            </a:endParaRPr>
          </a:p>
        </p:txBody>
      </p:sp>
    </p:spTree>
    <p:extLst>
      <p:ext uri="{BB962C8B-B14F-4D97-AF65-F5344CB8AC3E}">
        <p14:creationId xmlns:p14="http://schemas.microsoft.com/office/powerpoint/2010/main" val="3421809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179920</TotalTime>
  <Words>489</Words>
  <Application>Microsoft Office PowerPoint</Application>
  <PresentationFormat>Affichage à l'écran (4:3)</PresentationFormat>
  <Paragraphs>251</Paragraphs>
  <Slides>42</Slides>
  <Notes>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42</vt:i4>
      </vt:variant>
    </vt:vector>
  </HeadingPairs>
  <TitlesOfParts>
    <vt:vector size="52" baseType="lpstr">
      <vt:lpstr>Arial</vt:lpstr>
      <vt:lpstr>Aharoni</vt:lpstr>
      <vt:lpstr>Calibri</vt:lpstr>
      <vt:lpstr>BankGothic Lt BT</vt:lpstr>
      <vt:lpstr>Dotum</vt:lpstr>
      <vt:lpstr>Dosis</vt:lpstr>
      <vt:lpstr>Calibri Light</vt:lpstr>
      <vt:lpstr>Lao UI</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En résumé</vt:lpstr>
      <vt:lpstr>Principes-clés en techno opérationnelle</vt:lpstr>
      <vt:lpstr>Principes-clés en techno opérationnelle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 it yourself</vt:lpstr>
      <vt:lpstr>Do it yourself</vt:lpstr>
      <vt:lpstr>Do it yourself</vt:lpstr>
      <vt:lpstr>Do it yourself</vt:lpstr>
      <vt:lpstr>Do it yourself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Librairies avec des grilles</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ccloquet</dc:creator>
  <cp:lastModifiedBy>ccloquet</cp:lastModifiedBy>
  <cp:revision>220</cp:revision>
  <dcterms:created xsi:type="dcterms:W3CDTF">2016-05-12T21:26:12Z</dcterms:created>
  <dcterms:modified xsi:type="dcterms:W3CDTF">2018-05-17T07:53:42Z</dcterms:modified>
</cp:coreProperties>
</file>